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354" r:id="rId2"/>
    <p:sldId id="343" r:id="rId3"/>
    <p:sldId id="358" r:id="rId4"/>
    <p:sldId id="337" r:id="rId5"/>
    <p:sldId id="397" r:id="rId6"/>
    <p:sldId id="398" r:id="rId7"/>
    <p:sldId id="399" r:id="rId8"/>
    <p:sldId id="368" r:id="rId9"/>
    <p:sldId id="379" r:id="rId10"/>
    <p:sldId id="373" r:id="rId11"/>
    <p:sldId id="374" r:id="rId12"/>
    <p:sldId id="387" r:id="rId13"/>
    <p:sldId id="376" r:id="rId14"/>
    <p:sldId id="388" r:id="rId15"/>
    <p:sldId id="389" r:id="rId16"/>
    <p:sldId id="385" r:id="rId17"/>
    <p:sldId id="395" r:id="rId18"/>
    <p:sldId id="396" r:id="rId19"/>
    <p:sldId id="392" r:id="rId20"/>
    <p:sldId id="393"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89888" autoAdjust="0"/>
  </p:normalViewPr>
  <p:slideViewPr>
    <p:cSldViewPr snapToGrid="0" showGuides="1">
      <p:cViewPr varScale="1">
        <p:scale>
          <a:sx n="93" d="100"/>
          <a:sy n="93" d="100"/>
        </p:scale>
        <p:origin x="389"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C0B40-6F47-4EF3-977C-666FC3B49368}" type="datetimeFigureOut">
              <a:rPr lang="en-PH" smtClean="0"/>
              <a:t>23/01/2023</a:t>
            </a:fld>
            <a:endParaRPr lang="en-PH"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273B2F-4EAA-4E1A-9B5A-7964C1257BD0}" type="slidenum">
              <a:rPr lang="en-PH" smtClean="0"/>
              <a:t>‹#›</a:t>
            </a:fld>
            <a:endParaRPr lang="en-PH" dirty="0"/>
          </a:p>
        </p:txBody>
      </p:sp>
    </p:spTree>
    <p:extLst>
      <p:ext uri="{BB962C8B-B14F-4D97-AF65-F5344CB8AC3E}">
        <p14:creationId xmlns:p14="http://schemas.microsoft.com/office/powerpoint/2010/main" val="4028072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5B273B2F-4EAA-4E1A-9B5A-7964C1257BD0}" type="slidenum">
              <a:rPr lang="en-PH" smtClean="0"/>
              <a:t>14</a:t>
            </a:fld>
            <a:endParaRPr lang="en-PH" dirty="0"/>
          </a:p>
        </p:txBody>
      </p:sp>
    </p:spTree>
    <p:extLst>
      <p:ext uri="{BB962C8B-B14F-4D97-AF65-F5344CB8AC3E}">
        <p14:creationId xmlns:p14="http://schemas.microsoft.com/office/powerpoint/2010/main" val="902575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E0F65-8E8A-40C9-B809-8A7CDF2840C7}"/>
              </a:ext>
            </a:extLst>
          </p:cNvPr>
          <p:cNvSpPr>
            <a:spLocks noGrp="1"/>
          </p:cNvSpPr>
          <p:nvPr>
            <p:ph type="ctrTitle" hasCustomPrompt="1"/>
          </p:nvPr>
        </p:nvSpPr>
        <p:spPr>
          <a:xfrm>
            <a:off x="3556000" y="3032443"/>
            <a:ext cx="8290560" cy="2387600"/>
          </a:xfrm>
        </p:spPr>
        <p:txBody>
          <a:bodyPr anchor="b">
            <a:noAutofit/>
          </a:bodyPr>
          <a:lstStyle>
            <a:lvl1pPr algn="l">
              <a:defRPr sz="6000">
                <a:solidFill>
                  <a:srgbClr val="813437"/>
                </a:solidFill>
                <a:latin typeface="Gilroy-ExtraBold" panose="00000900000000000000" pitchFamily="2" charset="0"/>
              </a:defRPr>
            </a:lvl1pPr>
          </a:lstStyle>
          <a:p>
            <a:r>
              <a:rPr lang="en-US" dirty="0"/>
              <a:t>CLICK TO ADD TITLE</a:t>
            </a:r>
            <a:endParaRPr lang="en-PH" dirty="0"/>
          </a:p>
        </p:txBody>
      </p:sp>
      <p:sp>
        <p:nvSpPr>
          <p:cNvPr id="3" name="Subtitle 2">
            <a:extLst>
              <a:ext uri="{FF2B5EF4-FFF2-40B4-BE49-F238E27FC236}">
                <a16:creationId xmlns:a16="http://schemas.microsoft.com/office/drawing/2014/main" id="{1BB362F8-0723-44E3-AC79-872D719189AC}"/>
              </a:ext>
            </a:extLst>
          </p:cNvPr>
          <p:cNvSpPr>
            <a:spLocks noGrp="1"/>
          </p:cNvSpPr>
          <p:nvPr>
            <p:ph type="subTitle" idx="1" hasCustomPrompt="1"/>
          </p:nvPr>
        </p:nvSpPr>
        <p:spPr>
          <a:xfrm>
            <a:off x="3556000" y="5445760"/>
            <a:ext cx="8290560" cy="1031240"/>
          </a:xfrm>
        </p:spPr>
        <p:txBody>
          <a:bodyPr/>
          <a:lstStyle>
            <a:lvl1pPr marL="0" indent="0" algn="l">
              <a:buNone/>
              <a:defRPr sz="2400">
                <a:latin typeface="Gilroy-Bold" panose="000008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PH" dirty="0"/>
          </a:p>
        </p:txBody>
      </p:sp>
    </p:spTree>
    <p:extLst>
      <p:ext uri="{BB962C8B-B14F-4D97-AF65-F5344CB8AC3E}">
        <p14:creationId xmlns:p14="http://schemas.microsoft.com/office/powerpoint/2010/main" val="3399084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B294F-A13B-4735-B41A-BBD92B43D93E}"/>
              </a:ext>
            </a:extLst>
          </p:cNvPr>
          <p:cNvSpPr>
            <a:spLocks noGrp="1"/>
          </p:cNvSpPr>
          <p:nvPr>
            <p:ph type="title" hasCustomPrompt="1"/>
          </p:nvPr>
        </p:nvSpPr>
        <p:spPr>
          <a:xfrm>
            <a:off x="787400" y="4828699"/>
            <a:ext cx="10581640" cy="393541"/>
          </a:xfrm>
        </p:spPr>
        <p:txBody>
          <a:bodyPr>
            <a:noAutofit/>
          </a:bodyPr>
          <a:lstStyle>
            <a:lvl1pPr>
              <a:defRPr sz="2400">
                <a:latin typeface="Gilroy-SemiBold" panose="00000700000000000000" pitchFamily="2" charset="0"/>
              </a:defRPr>
            </a:lvl1pPr>
          </a:lstStyle>
          <a:p>
            <a:r>
              <a:rPr lang="en-US" dirty="0"/>
              <a:t>Click to add title</a:t>
            </a:r>
            <a:endParaRPr lang="en-PH" dirty="0"/>
          </a:p>
        </p:txBody>
      </p:sp>
      <p:sp>
        <p:nvSpPr>
          <p:cNvPr id="3" name="Title 1">
            <a:extLst>
              <a:ext uri="{FF2B5EF4-FFF2-40B4-BE49-F238E27FC236}">
                <a16:creationId xmlns:a16="http://schemas.microsoft.com/office/drawing/2014/main" id="{D9D71079-E028-4EA9-BAC2-F04C2D48C482}"/>
              </a:ext>
            </a:extLst>
          </p:cNvPr>
          <p:cNvSpPr txBox="1">
            <a:spLocks/>
          </p:cNvSpPr>
          <p:nvPr/>
        </p:nvSpPr>
        <p:spPr>
          <a:xfrm>
            <a:off x="787400" y="5222240"/>
            <a:ext cx="10581640" cy="6807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kern="1200">
                <a:solidFill>
                  <a:schemeClr val="tx1"/>
                </a:solidFill>
                <a:latin typeface="Gilroy-SemiBold" panose="00000700000000000000" pitchFamily="2" charset="0"/>
                <a:ea typeface="+mj-ea"/>
                <a:cs typeface="+mj-cs"/>
              </a:defRPr>
            </a:lvl1pPr>
          </a:lstStyle>
          <a:p>
            <a:r>
              <a:rPr lang="en-US" sz="1800" dirty="0">
                <a:latin typeface="Gilroy-Regular" panose="00000500000000000000" pitchFamily="2" charset="0"/>
              </a:rPr>
              <a:t>Click to add text</a:t>
            </a:r>
            <a:endParaRPr lang="en-PH" sz="1800" dirty="0">
              <a:latin typeface="Gilroy-Regular" panose="00000500000000000000" pitchFamily="2" charset="0"/>
            </a:endParaRPr>
          </a:p>
        </p:txBody>
      </p:sp>
      <p:sp>
        <p:nvSpPr>
          <p:cNvPr id="5" name="Picture Placeholder 4">
            <a:extLst>
              <a:ext uri="{FF2B5EF4-FFF2-40B4-BE49-F238E27FC236}">
                <a16:creationId xmlns:a16="http://schemas.microsoft.com/office/drawing/2014/main" id="{CA604A15-8BC7-4050-971D-027810F7F549}"/>
              </a:ext>
            </a:extLst>
          </p:cNvPr>
          <p:cNvSpPr>
            <a:spLocks noGrp="1"/>
          </p:cNvSpPr>
          <p:nvPr>
            <p:ph type="pic" sz="quarter" idx="10"/>
          </p:nvPr>
        </p:nvSpPr>
        <p:spPr>
          <a:xfrm>
            <a:off x="0" y="0"/>
            <a:ext cx="12192000" cy="4622800"/>
          </a:xfrm>
        </p:spPr>
        <p:txBody>
          <a:bodyPr/>
          <a:lstStyle>
            <a:lvl1pPr>
              <a:defRPr>
                <a:solidFill>
                  <a:schemeClr val="bg1"/>
                </a:solidFill>
                <a:latin typeface="Gilroy-SemiBold" panose="00000700000000000000" pitchFamily="2" charset="0"/>
              </a:defRPr>
            </a:lvl1pPr>
          </a:lstStyle>
          <a:p>
            <a:r>
              <a:rPr lang="en-US" dirty="0"/>
              <a:t>Click icon to add picture</a:t>
            </a:r>
            <a:endParaRPr lang="en-PH" dirty="0"/>
          </a:p>
        </p:txBody>
      </p:sp>
    </p:spTree>
    <p:extLst>
      <p:ext uri="{BB962C8B-B14F-4D97-AF65-F5344CB8AC3E}">
        <p14:creationId xmlns:p14="http://schemas.microsoft.com/office/powerpoint/2010/main" val="3070759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C9192-8A55-41EA-81F7-D2302063BAA1}"/>
              </a:ext>
            </a:extLst>
          </p:cNvPr>
          <p:cNvSpPr>
            <a:spLocks noGrp="1"/>
          </p:cNvSpPr>
          <p:nvPr>
            <p:ph type="title" hasCustomPrompt="1"/>
          </p:nvPr>
        </p:nvSpPr>
        <p:spPr>
          <a:xfrm>
            <a:off x="797560" y="741045"/>
            <a:ext cx="4871720" cy="915035"/>
          </a:xfrm>
        </p:spPr>
        <p:txBody>
          <a:bodyPr>
            <a:noAutofit/>
          </a:bodyPr>
          <a:lstStyle>
            <a:lvl1pPr>
              <a:defRPr sz="3600">
                <a:latin typeface="Gilroy-SemiBold" panose="00000700000000000000" pitchFamily="2" charset="0"/>
              </a:defRPr>
            </a:lvl1pPr>
          </a:lstStyle>
          <a:p>
            <a:r>
              <a:rPr lang="en-US" dirty="0"/>
              <a:t>CLICK TO ADD TITLE</a:t>
            </a:r>
            <a:endParaRPr lang="en-PH" dirty="0"/>
          </a:p>
        </p:txBody>
      </p:sp>
      <p:sp>
        <p:nvSpPr>
          <p:cNvPr id="4" name="Text Placeholder 3">
            <a:extLst>
              <a:ext uri="{FF2B5EF4-FFF2-40B4-BE49-F238E27FC236}">
                <a16:creationId xmlns:a16="http://schemas.microsoft.com/office/drawing/2014/main" id="{6938BE89-B3AB-4633-AB6E-7A076A8AF8B3}"/>
              </a:ext>
            </a:extLst>
          </p:cNvPr>
          <p:cNvSpPr>
            <a:spLocks noGrp="1"/>
          </p:cNvSpPr>
          <p:nvPr>
            <p:ph type="body" sz="quarter" idx="10" hasCustomPrompt="1"/>
          </p:nvPr>
        </p:nvSpPr>
        <p:spPr>
          <a:xfrm>
            <a:off x="796925" y="1655763"/>
            <a:ext cx="4872038" cy="4195762"/>
          </a:xfrm>
        </p:spPr>
        <p:txBody>
          <a:bodyPr/>
          <a:lstStyle>
            <a:lvl1pPr>
              <a:defRPr>
                <a:latin typeface="Gilroy-Regular" panose="00000500000000000000" pitchFamily="2" charset="0"/>
              </a:defRPr>
            </a:lvl1pPr>
            <a:lvl2pPr>
              <a:defRPr>
                <a:latin typeface="Gilroy-Regular" panose="00000500000000000000" pitchFamily="2" charset="0"/>
              </a:defRPr>
            </a:lvl2pPr>
            <a:lvl3pPr>
              <a:defRPr>
                <a:latin typeface="Gilroy-Regular" panose="00000500000000000000" pitchFamily="2" charset="0"/>
              </a:defRPr>
            </a:lvl3pPr>
            <a:lvl4pPr>
              <a:defRPr>
                <a:latin typeface="Gilroy-Regular" panose="00000500000000000000" pitchFamily="2" charset="0"/>
              </a:defRPr>
            </a:lvl4pPr>
            <a:lvl5pPr>
              <a:defRPr>
                <a:latin typeface="Gilroy-Regular" panose="00000500000000000000" pitchFamily="2"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6" name="Picture Placeholder 5">
            <a:extLst>
              <a:ext uri="{FF2B5EF4-FFF2-40B4-BE49-F238E27FC236}">
                <a16:creationId xmlns:a16="http://schemas.microsoft.com/office/drawing/2014/main" id="{B0A7164C-63AB-4897-BA9C-44DECBEE2AE4}"/>
              </a:ext>
            </a:extLst>
          </p:cNvPr>
          <p:cNvSpPr>
            <a:spLocks noGrp="1"/>
          </p:cNvSpPr>
          <p:nvPr>
            <p:ph type="pic" sz="quarter" idx="11"/>
          </p:nvPr>
        </p:nvSpPr>
        <p:spPr>
          <a:xfrm>
            <a:off x="6096000" y="0"/>
            <a:ext cx="6096000" cy="6858000"/>
          </a:xfrm>
        </p:spPr>
        <p:txBody>
          <a:bodyPr/>
          <a:lstStyle>
            <a:lvl1pPr>
              <a:defRPr>
                <a:solidFill>
                  <a:schemeClr val="bg1"/>
                </a:solidFill>
                <a:latin typeface="Gilroy-SemiBold" panose="00000700000000000000" pitchFamily="2" charset="0"/>
              </a:defRPr>
            </a:lvl1pPr>
          </a:lstStyle>
          <a:p>
            <a:r>
              <a:rPr lang="en-US" dirty="0"/>
              <a:t>Click icon to add picture</a:t>
            </a:r>
            <a:endParaRPr lang="en-PH" dirty="0"/>
          </a:p>
        </p:txBody>
      </p:sp>
    </p:spTree>
    <p:extLst>
      <p:ext uri="{BB962C8B-B14F-4D97-AF65-F5344CB8AC3E}">
        <p14:creationId xmlns:p14="http://schemas.microsoft.com/office/powerpoint/2010/main" val="4277808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FCECF-1B99-4E6B-AC1E-F08C78ABB1FE}"/>
              </a:ext>
            </a:extLst>
          </p:cNvPr>
          <p:cNvSpPr>
            <a:spLocks noGrp="1"/>
          </p:cNvSpPr>
          <p:nvPr>
            <p:ph type="title" hasCustomPrompt="1"/>
          </p:nvPr>
        </p:nvSpPr>
        <p:spPr>
          <a:xfrm>
            <a:off x="685800" y="1147445"/>
            <a:ext cx="6223000" cy="2865755"/>
          </a:xfrm>
        </p:spPr>
        <p:txBody>
          <a:bodyPr/>
          <a:lstStyle>
            <a:lvl1pPr>
              <a:defRPr>
                <a:solidFill>
                  <a:schemeClr val="bg1"/>
                </a:solidFill>
                <a:latin typeface="Gilroy-SemiBold" panose="00000700000000000000" pitchFamily="2" charset="0"/>
              </a:defRPr>
            </a:lvl1pPr>
          </a:lstStyle>
          <a:p>
            <a:r>
              <a:rPr lang="en-US" dirty="0"/>
              <a:t>CLICK TO ADD TITLE</a:t>
            </a:r>
            <a:endParaRPr lang="en-PH" dirty="0"/>
          </a:p>
        </p:txBody>
      </p:sp>
      <p:sp>
        <p:nvSpPr>
          <p:cNvPr id="3" name="Title 1">
            <a:extLst>
              <a:ext uri="{FF2B5EF4-FFF2-40B4-BE49-F238E27FC236}">
                <a16:creationId xmlns:a16="http://schemas.microsoft.com/office/drawing/2014/main" id="{62BD41CB-61E7-4677-AFB7-54CD6EBB791F}"/>
              </a:ext>
            </a:extLst>
          </p:cNvPr>
          <p:cNvSpPr txBox="1">
            <a:spLocks/>
          </p:cNvSpPr>
          <p:nvPr/>
        </p:nvSpPr>
        <p:spPr>
          <a:xfrm>
            <a:off x="843280" y="4429761"/>
            <a:ext cx="5933440" cy="751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Gilroy-Bold" panose="00000800000000000000" pitchFamily="2" charset="0"/>
                <a:ea typeface="+mj-ea"/>
                <a:cs typeface="+mj-cs"/>
              </a:defRPr>
            </a:lvl1pPr>
          </a:lstStyle>
          <a:p>
            <a:r>
              <a:rPr lang="en-US" sz="2000" dirty="0">
                <a:solidFill>
                  <a:schemeClr val="tx1">
                    <a:lumMod val="95000"/>
                    <a:lumOff val="5000"/>
                  </a:schemeClr>
                </a:solidFill>
                <a:latin typeface="Gilroy-Regular" panose="00000500000000000000" pitchFamily="2" charset="0"/>
              </a:rPr>
              <a:t>Click to add text</a:t>
            </a:r>
            <a:endParaRPr lang="en-PH" sz="2000" dirty="0">
              <a:solidFill>
                <a:schemeClr val="tx1">
                  <a:lumMod val="95000"/>
                  <a:lumOff val="5000"/>
                </a:schemeClr>
              </a:solidFill>
              <a:latin typeface="Gilroy-Regular" panose="00000500000000000000" pitchFamily="2" charset="0"/>
            </a:endParaRPr>
          </a:p>
        </p:txBody>
      </p:sp>
      <p:sp>
        <p:nvSpPr>
          <p:cNvPr id="4" name="Title 1">
            <a:extLst>
              <a:ext uri="{FF2B5EF4-FFF2-40B4-BE49-F238E27FC236}">
                <a16:creationId xmlns:a16="http://schemas.microsoft.com/office/drawing/2014/main" id="{352760CC-EE1C-4DCA-8024-77311B09722B}"/>
              </a:ext>
            </a:extLst>
          </p:cNvPr>
          <p:cNvSpPr txBox="1">
            <a:spLocks/>
          </p:cNvSpPr>
          <p:nvPr/>
        </p:nvSpPr>
        <p:spPr>
          <a:xfrm>
            <a:off x="7564120" y="1126489"/>
            <a:ext cx="3855720" cy="40551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Gilroy-Bold" panose="00000800000000000000" pitchFamily="2" charset="0"/>
                <a:ea typeface="+mj-ea"/>
                <a:cs typeface="+mj-cs"/>
              </a:defRPr>
            </a:lvl1pPr>
          </a:lstStyle>
          <a:p>
            <a:r>
              <a:rPr lang="en-US" sz="2000" dirty="0">
                <a:solidFill>
                  <a:schemeClr val="tx1">
                    <a:lumMod val="95000"/>
                    <a:lumOff val="5000"/>
                  </a:schemeClr>
                </a:solidFill>
                <a:latin typeface="Gilroy-Regular" panose="00000500000000000000" pitchFamily="2" charset="0"/>
              </a:rPr>
              <a:t>Click to add text</a:t>
            </a:r>
            <a:endParaRPr lang="en-PH" sz="2000" dirty="0">
              <a:solidFill>
                <a:schemeClr val="tx1">
                  <a:lumMod val="95000"/>
                  <a:lumOff val="5000"/>
                </a:schemeClr>
              </a:solidFill>
              <a:latin typeface="Gilroy-Regular" panose="00000500000000000000" pitchFamily="2" charset="0"/>
            </a:endParaRPr>
          </a:p>
        </p:txBody>
      </p:sp>
    </p:spTree>
    <p:extLst>
      <p:ext uri="{BB962C8B-B14F-4D97-AF65-F5344CB8AC3E}">
        <p14:creationId xmlns:p14="http://schemas.microsoft.com/office/powerpoint/2010/main" val="1672430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014F1-C860-43C5-89B3-7DE700BCEF97}"/>
              </a:ext>
            </a:extLst>
          </p:cNvPr>
          <p:cNvSpPr>
            <a:spLocks noGrp="1"/>
          </p:cNvSpPr>
          <p:nvPr>
            <p:ph type="title" hasCustomPrompt="1"/>
          </p:nvPr>
        </p:nvSpPr>
        <p:spPr>
          <a:xfrm>
            <a:off x="365760" y="274321"/>
            <a:ext cx="11480800" cy="1036319"/>
          </a:xfrm>
        </p:spPr>
        <p:txBody>
          <a:bodyPr>
            <a:normAutofit/>
          </a:bodyPr>
          <a:lstStyle>
            <a:lvl1pPr>
              <a:defRPr sz="4800">
                <a:solidFill>
                  <a:schemeClr val="bg1"/>
                </a:solidFill>
                <a:latin typeface="Gilroy-Bold" panose="00000800000000000000" pitchFamily="2" charset="0"/>
              </a:defRPr>
            </a:lvl1pPr>
          </a:lstStyle>
          <a:p>
            <a:r>
              <a:rPr lang="en-US" dirty="0"/>
              <a:t>CLICK TO EDIT TITLE</a:t>
            </a:r>
            <a:endParaRPr lang="en-PH" dirty="0"/>
          </a:p>
        </p:txBody>
      </p:sp>
      <p:sp>
        <p:nvSpPr>
          <p:cNvPr id="3" name="Content Placeholder 2">
            <a:extLst>
              <a:ext uri="{FF2B5EF4-FFF2-40B4-BE49-F238E27FC236}">
                <a16:creationId xmlns:a16="http://schemas.microsoft.com/office/drawing/2014/main" id="{D33CBAA7-141F-4591-B040-19C5C92CCF25}"/>
              </a:ext>
            </a:extLst>
          </p:cNvPr>
          <p:cNvSpPr>
            <a:spLocks noGrp="1"/>
          </p:cNvSpPr>
          <p:nvPr>
            <p:ph idx="1" hasCustomPrompt="1"/>
          </p:nvPr>
        </p:nvSpPr>
        <p:spPr>
          <a:xfrm>
            <a:off x="660400" y="1825624"/>
            <a:ext cx="10962640" cy="4504055"/>
          </a:xfrm>
        </p:spPr>
        <p:txBody>
          <a:bodyPr/>
          <a:lstStyle>
            <a:lvl1pPr>
              <a:defRPr>
                <a:latin typeface="Gilroy-Regular" panose="00000500000000000000" pitchFamily="2" charset="0"/>
              </a:defRPr>
            </a:lvl1pPr>
            <a:lvl2pPr>
              <a:defRPr>
                <a:latin typeface="Gilroy-Regular" panose="00000500000000000000" pitchFamily="2" charset="0"/>
              </a:defRPr>
            </a:lvl2pPr>
            <a:lvl3pPr>
              <a:defRPr>
                <a:latin typeface="Gilroy-Regular" panose="00000500000000000000" pitchFamily="2" charset="0"/>
              </a:defRPr>
            </a:lvl3pPr>
            <a:lvl4pPr>
              <a:defRPr>
                <a:latin typeface="Gilroy-Regular" panose="00000500000000000000" pitchFamily="2" charset="0"/>
              </a:defRPr>
            </a:lvl4pPr>
            <a:lvl5pPr>
              <a:defRPr>
                <a:latin typeface="Gilroy-Regular" panose="00000500000000000000" pitchFamily="2" charset="0"/>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52876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FE36-B079-4BAB-9636-CB27E035F56F}"/>
              </a:ext>
            </a:extLst>
          </p:cNvPr>
          <p:cNvSpPr>
            <a:spLocks noGrp="1"/>
          </p:cNvSpPr>
          <p:nvPr>
            <p:ph type="title" hasCustomPrompt="1"/>
          </p:nvPr>
        </p:nvSpPr>
        <p:spPr>
          <a:xfrm>
            <a:off x="345440" y="2500313"/>
            <a:ext cx="8265160" cy="2852737"/>
          </a:xfrm>
        </p:spPr>
        <p:txBody>
          <a:bodyPr anchor="b"/>
          <a:lstStyle>
            <a:lvl1pPr algn="r">
              <a:defRPr sz="6000">
                <a:solidFill>
                  <a:srgbClr val="813437"/>
                </a:solidFill>
                <a:latin typeface="Gilroy-Bold" panose="00000800000000000000" pitchFamily="2" charset="0"/>
              </a:defRPr>
            </a:lvl1pPr>
          </a:lstStyle>
          <a:p>
            <a:r>
              <a:rPr lang="en-US" dirty="0"/>
              <a:t>CLICK TO ADD TITLE</a:t>
            </a:r>
            <a:endParaRPr lang="en-PH" dirty="0"/>
          </a:p>
        </p:txBody>
      </p:sp>
      <p:sp>
        <p:nvSpPr>
          <p:cNvPr id="3" name="Text Placeholder 2">
            <a:extLst>
              <a:ext uri="{FF2B5EF4-FFF2-40B4-BE49-F238E27FC236}">
                <a16:creationId xmlns:a16="http://schemas.microsoft.com/office/drawing/2014/main" id="{CE113386-15F8-4A48-832B-8D14C3C056B7}"/>
              </a:ext>
            </a:extLst>
          </p:cNvPr>
          <p:cNvSpPr>
            <a:spLocks noGrp="1"/>
          </p:cNvSpPr>
          <p:nvPr>
            <p:ph type="body" idx="1" hasCustomPrompt="1"/>
          </p:nvPr>
        </p:nvSpPr>
        <p:spPr>
          <a:xfrm>
            <a:off x="345440" y="5374640"/>
            <a:ext cx="8265160" cy="603250"/>
          </a:xfrm>
        </p:spPr>
        <p:txBody>
          <a:bodyPr/>
          <a:lstStyle>
            <a:lvl1pPr marL="0" indent="0" algn="r">
              <a:buNone/>
              <a:defRPr sz="2400">
                <a:solidFill>
                  <a:schemeClr val="tx1">
                    <a:lumMod val="95000"/>
                    <a:lumOff val="5000"/>
                  </a:schemeClr>
                </a:solidFill>
                <a:latin typeface="Gilroy-SemiBold" panose="000007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Tree>
    <p:extLst>
      <p:ext uri="{BB962C8B-B14F-4D97-AF65-F5344CB8AC3E}">
        <p14:creationId xmlns:p14="http://schemas.microsoft.com/office/powerpoint/2010/main" val="470099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06608-A5BA-425A-979C-811D9E82B025}"/>
              </a:ext>
            </a:extLst>
          </p:cNvPr>
          <p:cNvSpPr>
            <a:spLocks noGrp="1"/>
          </p:cNvSpPr>
          <p:nvPr>
            <p:ph type="title" hasCustomPrompt="1"/>
          </p:nvPr>
        </p:nvSpPr>
        <p:spPr>
          <a:xfrm>
            <a:off x="330200" y="283845"/>
            <a:ext cx="11526520" cy="1047115"/>
          </a:xfrm>
          <a:noFill/>
        </p:spPr>
        <p:txBody>
          <a:bodyPr>
            <a:normAutofit/>
          </a:bodyPr>
          <a:lstStyle>
            <a:lvl1pPr>
              <a:defRPr sz="4800">
                <a:solidFill>
                  <a:schemeClr val="bg1"/>
                </a:solidFill>
                <a:latin typeface="Gilroy-Bold" panose="00000800000000000000" pitchFamily="2" charset="0"/>
              </a:defRPr>
            </a:lvl1pPr>
          </a:lstStyle>
          <a:p>
            <a:r>
              <a:rPr lang="en-US" dirty="0"/>
              <a:t>CLICK TO ADD TITLE</a:t>
            </a:r>
            <a:endParaRPr lang="en-PH" dirty="0"/>
          </a:p>
        </p:txBody>
      </p:sp>
      <p:sp>
        <p:nvSpPr>
          <p:cNvPr id="3" name="Content Placeholder 2">
            <a:extLst>
              <a:ext uri="{FF2B5EF4-FFF2-40B4-BE49-F238E27FC236}">
                <a16:creationId xmlns:a16="http://schemas.microsoft.com/office/drawing/2014/main" id="{AA511206-321B-4070-8809-1B5E0A140625}"/>
              </a:ext>
            </a:extLst>
          </p:cNvPr>
          <p:cNvSpPr>
            <a:spLocks noGrp="1"/>
          </p:cNvSpPr>
          <p:nvPr>
            <p:ph sz="half" idx="1" hasCustomPrompt="1"/>
          </p:nvPr>
        </p:nvSpPr>
        <p:spPr>
          <a:xfrm>
            <a:off x="619760" y="1825625"/>
            <a:ext cx="5400040" cy="4351338"/>
          </a:xfrm>
        </p:spPr>
        <p:txBody>
          <a:bodyPr/>
          <a:lstStyle>
            <a:lvl1pPr>
              <a:defRPr>
                <a:latin typeface="Gilroy-Regular" panose="00000500000000000000" pitchFamily="2" charset="0"/>
              </a:defRPr>
            </a:lvl1pPr>
            <a:lvl2pPr>
              <a:defRPr>
                <a:latin typeface="Gilroy-Regular" panose="00000500000000000000" pitchFamily="2" charset="0"/>
              </a:defRPr>
            </a:lvl2pPr>
            <a:lvl3pPr>
              <a:defRPr>
                <a:latin typeface="Gilroy-Regular" panose="00000500000000000000" pitchFamily="2" charset="0"/>
              </a:defRPr>
            </a:lvl3pPr>
            <a:lvl4pPr>
              <a:defRPr>
                <a:latin typeface="Gilroy-Regular" panose="00000500000000000000" pitchFamily="2" charset="0"/>
              </a:defRPr>
            </a:lvl4pPr>
            <a:lvl5pPr>
              <a:defRPr>
                <a:latin typeface="Gilroy-Regular" panose="00000500000000000000" pitchFamily="2"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4" name="Content Placeholder 3">
            <a:extLst>
              <a:ext uri="{FF2B5EF4-FFF2-40B4-BE49-F238E27FC236}">
                <a16:creationId xmlns:a16="http://schemas.microsoft.com/office/drawing/2014/main" id="{441BED77-94C0-4E11-8706-4724E61809BB}"/>
              </a:ext>
            </a:extLst>
          </p:cNvPr>
          <p:cNvSpPr>
            <a:spLocks noGrp="1"/>
          </p:cNvSpPr>
          <p:nvPr>
            <p:ph sz="half" idx="2" hasCustomPrompt="1"/>
          </p:nvPr>
        </p:nvSpPr>
        <p:spPr>
          <a:xfrm>
            <a:off x="6172200" y="1825625"/>
            <a:ext cx="5400040" cy="4351338"/>
          </a:xfrm>
        </p:spPr>
        <p:txBody>
          <a:bodyPr/>
          <a:lstStyle>
            <a:lvl1pPr>
              <a:defRPr>
                <a:latin typeface="Gilroy-Regular" panose="00000500000000000000" pitchFamily="2" charset="0"/>
              </a:defRPr>
            </a:lvl1pPr>
            <a:lvl2pPr>
              <a:defRPr>
                <a:latin typeface="Gilroy-Regular" panose="00000500000000000000" pitchFamily="2" charset="0"/>
              </a:defRPr>
            </a:lvl2pPr>
            <a:lvl3pPr>
              <a:defRPr>
                <a:latin typeface="Gilroy-Regular" panose="00000500000000000000" pitchFamily="2" charset="0"/>
              </a:defRPr>
            </a:lvl3pPr>
            <a:lvl4pPr>
              <a:defRPr>
                <a:latin typeface="Gilroy-Regular" panose="00000500000000000000" pitchFamily="2" charset="0"/>
              </a:defRPr>
            </a:lvl4pPr>
            <a:lvl5pPr>
              <a:defRPr>
                <a:latin typeface="Gilroy-Regular" panose="00000500000000000000" pitchFamily="2"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753367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B8605-2B41-4AA8-90E4-AFA85413EBF1}"/>
              </a:ext>
            </a:extLst>
          </p:cNvPr>
          <p:cNvSpPr>
            <a:spLocks noGrp="1"/>
          </p:cNvSpPr>
          <p:nvPr>
            <p:ph type="title" hasCustomPrompt="1"/>
          </p:nvPr>
        </p:nvSpPr>
        <p:spPr>
          <a:xfrm>
            <a:off x="325120" y="365125"/>
            <a:ext cx="11541760" cy="904875"/>
          </a:xfrm>
        </p:spPr>
        <p:txBody>
          <a:bodyPr>
            <a:normAutofit/>
          </a:bodyPr>
          <a:lstStyle>
            <a:lvl1pPr>
              <a:defRPr sz="4800">
                <a:solidFill>
                  <a:schemeClr val="bg1"/>
                </a:solidFill>
                <a:latin typeface="Gilroy-Bold" panose="00000800000000000000" pitchFamily="2" charset="0"/>
              </a:defRPr>
            </a:lvl1pPr>
          </a:lstStyle>
          <a:p>
            <a:r>
              <a:rPr lang="en-US" dirty="0"/>
              <a:t>CLICK TO EDIT TITLE</a:t>
            </a:r>
            <a:endParaRPr lang="en-PH" dirty="0"/>
          </a:p>
        </p:txBody>
      </p:sp>
      <p:sp>
        <p:nvSpPr>
          <p:cNvPr id="3" name="Text Placeholder 2">
            <a:extLst>
              <a:ext uri="{FF2B5EF4-FFF2-40B4-BE49-F238E27FC236}">
                <a16:creationId xmlns:a16="http://schemas.microsoft.com/office/drawing/2014/main" id="{9DA3E08B-1A88-4FA3-841F-41A8F28A2B12}"/>
              </a:ext>
            </a:extLst>
          </p:cNvPr>
          <p:cNvSpPr>
            <a:spLocks noGrp="1"/>
          </p:cNvSpPr>
          <p:nvPr>
            <p:ph type="body" idx="1" hasCustomPrompt="1"/>
          </p:nvPr>
        </p:nvSpPr>
        <p:spPr>
          <a:xfrm>
            <a:off x="839788" y="1681163"/>
            <a:ext cx="5157787" cy="823912"/>
          </a:xfrm>
        </p:spPr>
        <p:txBody>
          <a:bodyPr anchor="b">
            <a:normAutofit/>
          </a:bodyPr>
          <a:lstStyle>
            <a:lvl1pPr marL="0" indent="0">
              <a:buNone/>
              <a:defRPr sz="3000" b="1">
                <a:latin typeface="Gilroy-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CE9488F5-4E4C-4623-B39A-8B00B8F1E3C9}"/>
              </a:ext>
            </a:extLst>
          </p:cNvPr>
          <p:cNvSpPr>
            <a:spLocks noGrp="1"/>
          </p:cNvSpPr>
          <p:nvPr>
            <p:ph sz="half" idx="2" hasCustomPrompt="1"/>
          </p:nvPr>
        </p:nvSpPr>
        <p:spPr>
          <a:xfrm>
            <a:off x="839788" y="2505075"/>
            <a:ext cx="5157787" cy="3684588"/>
          </a:xfrm>
        </p:spPr>
        <p:txBody>
          <a:bodyPr/>
          <a:lstStyle>
            <a:lvl1pPr>
              <a:defRPr>
                <a:latin typeface="Gilroy-Regular" panose="00000500000000000000" pitchFamily="2" charset="0"/>
              </a:defRPr>
            </a:lvl1pPr>
            <a:lvl2pPr>
              <a:defRPr>
                <a:latin typeface="Gilroy-Regular" panose="00000500000000000000" pitchFamily="2" charset="0"/>
              </a:defRPr>
            </a:lvl2pPr>
            <a:lvl3pPr>
              <a:defRPr>
                <a:latin typeface="Gilroy-Regular" panose="00000500000000000000" pitchFamily="2" charset="0"/>
              </a:defRPr>
            </a:lvl3pPr>
            <a:lvl4pPr>
              <a:defRPr>
                <a:latin typeface="Gilroy-Regular" panose="00000500000000000000" pitchFamily="2" charset="0"/>
              </a:defRPr>
            </a:lvl4pPr>
            <a:lvl5pPr>
              <a:defRPr>
                <a:latin typeface="Gilroy-Regular" panose="00000500000000000000" pitchFamily="2"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5" name="Text Placeholder 4">
            <a:extLst>
              <a:ext uri="{FF2B5EF4-FFF2-40B4-BE49-F238E27FC236}">
                <a16:creationId xmlns:a16="http://schemas.microsoft.com/office/drawing/2014/main" id="{D38C52BE-1222-42D5-AFA1-47ABFBBCAEDF}"/>
              </a:ext>
            </a:extLst>
          </p:cNvPr>
          <p:cNvSpPr>
            <a:spLocks noGrp="1"/>
          </p:cNvSpPr>
          <p:nvPr>
            <p:ph type="body" sz="quarter" idx="3" hasCustomPrompt="1"/>
          </p:nvPr>
        </p:nvSpPr>
        <p:spPr>
          <a:xfrm>
            <a:off x="6172200" y="1681163"/>
            <a:ext cx="5183188" cy="823912"/>
          </a:xfrm>
        </p:spPr>
        <p:txBody>
          <a:bodyPr anchor="b">
            <a:normAutofit/>
          </a:bodyPr>
          <a:lstStyle>
            <a:lvl1pPr marL="0" indent="0">
              <a:buNone/>
              <a:defRPr sz="3000" b="1">
                <a:latin typeface="Gilroy-SemiBold" panose="000007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B9BC330A-B7B7-4B37-B5BE-82DB986F4F05}"/>
              </a:ext>
            </a:extLst>
          </p:cNvPr>
          <p:cNvSpPr>
            <a:spLocks noGrp="1"/>
          </p:cNvSpPr>
          <p:nvPr>
            <p:ph sz="quarter" idx="4" hasCustomPrompt="1"/>
          </p:nvPr>
        </p:nvSpPr>
        <p:spPr>
          <a:xfrm>
            <a:off x="6172200" y="2505075"/>
            <a:ext cx="5183188" cy="3684588"/>
          </a:xfrm>
        </p:spPr>
        <p:txBody>
          <a:bodyPr/>
          <a:lstStyle>
            <a:lvl1pPr>
              <a:defRPr>
                <a:latin typeface="Gilroy-Regular" panose="00000500000000000000" pitchFamily="2" charset="0"/>
              </a:defRPr>
            </a:lvl1pPr>
            <a:lvl2pPr>
              <a:defRPr>
                <a:latin typeface="Gilroy-Regular" panose="00000500000000000000" pitchFamily="2" charset="0"/>
              </a:defRPr>
            </a:lvl2pPr>
            <a:lvl3pPr>
              <a:defRPr>
                <a:latin typeface="Gilroy-Regular" panose="00000500000000000000" pitchFamily="2" charset="0"/>
              </a:defRPr>
            </a:lvl3pPr>
            <a:lvl4pPr>
              <a:defRPr>
                <a:latin typeface="Gilroy-Regular" panose="00000500000000000000" pitchFamily="2" charset="0"/>
              </a:defRPr>
            </a:lvl4pPr>
            <a:lvl5pPr>
              <a:defRPr>
                <a:latin typeface="Gilroy-Regular" panose="00000500000000000000" pitchFamily="2"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974609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C739-E5EF-4B9F-B0F1-50166E6BD49F}"/>
              </a:ext>
            </a:extLst>
          </p:cNvPr>
          <p:cNvSpPr>
            <a:spLocks noGrp="1"/>
          </p:cNvSpPr>
          <p:nvPr>
            <p:ph type="title" hasCustomPrompt="1"/>
          </p:nvPr>
        </p:nvSpPr>
        <p:spPr>
          <a:xfrm>
            <a:off x="345440" y="304801"/>
            <a:ext cx="11511280" cy="975359"/>
          </a:xfrm>
        </p:spPr>
        <p:txBody>
          <a:bodyPr>
            <a:normAutofit/>
          </a:bodyPr>
          <a:lstStyle>
            <a:lvl1pPr>
              <a:defRPr sz="4800">
                <a:solidFill>
                  <a:schemeClr val="bg1"/>
                </a:solidFill>
                <a:latin typeface="Gilroy-Bold" panose="00000800000000000000" pitchFamily="2" charset="0"/>
              </a:defRPr>
            </a:lvl1pPr>
          </a:lstStyle>
          <a:p>
            <a:r>
              <a:rPr lang="en-US" dirty="0"/>
              <a:t>CLICK TO EDIT TITLE</a:t>
            </a:r>
            <a:endParaRPr lang="en-PH" dirty="0"/>
          </a:p>
        </p:txBody>
      </p:sp>
    </p:spTree>
    <p:extLst>
      <p:ext uri="{BB962C8B-B14F-4D97-AF65-F5344CB8AC3E}">
        <p14:creationId xmlns:p14="http://schemas.microsoft.com/office/powerpoint/2010/main" val="3367591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103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C616-F0C3-4D4F-83A4-11F35D08685A}"/>
              </a:ext>
            </a:extLst>
          </p:cNvPr>
          <p:cNvSpPr>
            <a:spLocks noGrp="1"/>
          </p:cNvSpPr>
          <p:nvPr>
            <p:ph type="title" hasCustomPrompt="1"/>
          </p:nvPr>
        </p:nvSpPr>
        <p:spPr>
          <a:xfrm>
            <a:off x="1066801" y="457200"/>
            <a:ext cx="3616960" cy="1600200"/>
          </a:xfrm>
        </p:spPr>
        <p:txBody>
          <a:bodyPr anchor="b">
            <a:normAutofit/>
          </a:bodyPr>
          <a:lstStyle>
            <a:lvl1pPr>
              <a:defRPr sz="2800">
                <a:solidFill>
                  <a:schemeClr val="bg1"/>
                </a:solidFill>
                <a:latin typeface="Gilroy-SemiBold" panose="00000700000000000000" pitchFamily="2" charset="0"/>
              </a:defRPr>
            </a:lvl1pPr>
          </a:lstStyle>
          <a:p>
            <a:r>
              <a:rPr lang="en-US" dirty="0"/>
              <a:t>CLICK TO ADD TITLE</a:t>
            </a:r>
            <a:endParaRPr lang="en-PH" dirty="0"/>
          </a:p>
        </p:txBody>
      </p:sp>
      <p:sp>
        <p:nvSpPr>
          <p:cNvPr id="3" name="Content Placeholder 2">
            <a:extLst>
              <a:ext uri="{FF2B5EF4-FFF2-40B4-BE49-F238E27FC236}">
                <a16:creationId xmlns:a16="http://schemas.microsoft.com/office/drawing/2014/main" id="{66F5837F-C701-43BE-B8AC-BC96441F9841}"/>
              </a:ext>
            </a:extLst>
          </p:cNvPr>
          <p:cNvSpPr>
            <a:spLocks noGrp="1"/>
          </p:cNvSpPr>
          <p:nvPr>
            <p:ph idx="1" hasCustomPrompt="1"/>
          </p:nvPr>
        </p:nvSpPr>
        <p:spPr>
          <a:xfrm>
            <a:off x="4866640" y="457201"/>
            <a:ext cx="6258559" cy="5411788"/>
          </a:xfrm>
        </p:spPr>
        <p:txBody>
          <a:bodyPr/>
          <a:lstStyle>
            <a:lvl1pPr>
              <a:defRPr sz="3200">
                <a:latin typeface="Gilroy-Regular" panose="00000500000000000000" pitchFamily="2" charset="0"/>
              </a:defRPr>
            </a:lvl1pPr>
            <a:lvl2pPr>
              <a:defRPr sz="2800">
                <a:latin typeface="Gilroy-Regular" panose="00000500000000000000" pitchFamily="2" charset="0"/>
              </a:defRPr>
            </a:lvl2pPr>
            <a:lvl3pPr>
              <a:defRPr sz="2400">
                <a:latin typeface="Gilroy-Regular" panose="00000500000000000000" pitchFamily="2" charset="0"/>
              </a:defRPr>
            </a:lvl3pPr>
            <a:lvl4pPr>
              <a:defRPr sz="2000">
                <a:latin typeface="Gilroy-Regular" panose="00000500000000000000" pitchFamily="2" charset="0"/>
              </a:defRPr>
            </a:lvl4pPr>
            <a:lvl5pPr>
              <a:defRPr sz="2000">
                <a:latin typeface="Gilroy-Regular" panose="00000500000000000000" pitchFamily="2" charset="0"/>
              </a:defRPr>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
        <p:nvSpPr>
          <p:cNvPr id="4" name="Text Placeholder 3">
            <a:extLst>
              <a:ext uri="{FF2B5EF4-FFF2-40B4-BE49-F238E27FC236}">
                <a16:creationId xmlns:a16="http://schemas.microsoft.com/office/drawing/2014/main" id="{611C6ED0-C614-4C5D-AFEB-4A71DEE725AC}"/>
              </a:ext>
            </a:extLst>
          </p:cNvPr>
          <p:cNvSpPr>
            <a:spLocks noGrp="1"/>
          </p:cNvSpPr>
          <p:nvPr>
            <p:ph type="body" sz="half" idx="2" hasCustomPrompt="1"/>
          </p:nvPr>
        </p:nvSpPr>
        <p:spPr>
          <a:xfrm>
            <a:off x="1066801" y="2255520"/>
            <a:ext cx="3616960" cy="3613468"/>
          </a:xfrm>
        </p:spPr>
        <p:txBody>
          <a:bodyPr/>
          <a:lstStyle>
            <a:lvl1pPr marL="0" indent="0">
              <a:buNone/>
              <a:defRPr sz="1600">
                <a:latin typeface="Gilroy-Regular" panose="000005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950807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Name Ca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ACA034-A7EA-4C2F-9B54-092A668EEB69}"/>
              </a:ext>
            </a:extLst>
          </p:cNvPr>
          <p:cNvSpPr txBox="1">
            <a:spLocks/>
          </p:cNvSpPr>
          <p:nvPr/>
        </p:nvSpPr>
        <p:spPr>
          <a:xfrm>
            <a:off x="1188720" y="2357120"/>
            <a:ext cx="4765040" cy="21132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latin typeface="Gilroy-Bold" panose="00000800000000000000" pitchFamily="2" charset="0"/>
              </a:rPr>
              <a:t>CLICK TO ADD TITLE</a:t>
            </a:r>
            <a:endParaRPr lang="en-PH" dirty="0">
              <a:solidFill>
                <a:schemeClr val="bg1"/>
              </a:solidFill>
              <a:latin typeface="Gilroy-Bold" panose="00000800000000000000" pitchFamily="2" charset="0"/>
            </a:endParaRPr>
          </a:p>
        </p:txBody>
      </p:sp>
      <p:sp>
        <p:nvSpPr>
          <p:cNvPr id="5" name="Content Placeholder 4">
            <a:extLst>
              <a:ext uri="{FF2B5EF4-FFF2-40B4-BE49-F238E27FC236}">
                <a16:creationId xmlns:a16="http://schemas.microsoft.com/office/drawing/2014/main" id="{C59E6027-E29D-4BE3-BD13-471D1EDE8AFE}"/>
              </a:ext>
            </a:extLst>
          </p:cNvPr>
          <p:cNvSpPr>
            <a:spLocks noGrp="1"/>
          </p:cNvSpPr>
          <p:nvPr>
            <p:ph sz="quarter" idx="10" hasCustomPrompt="1"/>
          </p:nvPr>
        </p:nvSpPr>
        <p:spPr>
          <a:xfrm>
            <a:off x="6096317" y="2265997"/>
            <a:ext cx="4906963" cy="2295525"/>
          </a:xfrm>
        </p:spPr>
        <p:txBody>
          <a:bodyPr/>
          <a:lstStyle>
            <a:lvl1pPr>
              <a:defRPr>
                <a:latin typeface="Gilroy-Regular" panose="00000500000000000000" pitchFamily="2" charset="0"/>
              </a:defRPr>
            </a:lvl1pPr>
            <a:lvl2pPr>
              <a:defRPr>
                <a:latin typeface="Gilroy-Regular" panose="00000500000000000000" pitchFamily="2" charset="0"/>
              </a:defRPr>
            </a:lvl2pPr>
            <a:lvl3pPr>
              <a:defRPr>
                <a:latin typeface="Gilroy-Regular" panose="00000500000000000000" pitchFamily="2" charset="0"/>
              </a:defRPr>
            </a:lvl3pPr>
            <a:lvl4pPr>
              <a:defRPr>
                <a:latin typeface="Gilroy-Regular" panose="00000500000000000000" pitchFamily="2" charset="0"/>
              </a:defRPr>
            </a:lvl4pPr>
            <a:lvl5pPr>
              <a:defRPr>
                <a:latin typeface="Gilroy-Regular" panose="00000500000000000000" pitchFamily="2" charset="0"/>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endParaRPr lang="en-PH" dirty="0"/>
          </a:p>
        </p:txBody>
      </p:sp>
    </p:spTree>
    <p:extLst>
      <p:ext uri="{BB962C8B-B14F-4D97-AF65-F5344CB8AC3E}">
        <p14:creationId xmlns:p14="http://schemas.microsoft.com/office/powerpoint/2010/main" val="2711845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CC4666-ADAF-4E53-B3D0-202C2DD98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3765221A-E41D-4A0B-829B-2272EF661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Tree>
    <p:extLst>
      <p:ext uri="{BB962C8B-B14F-4D97-AF65-F5344CB8AC3E}">
        <p14:creationId xmlns:p14="http://schemas.microsoft.com/office/powerpoint/2010/main" val="34567339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926A876-64E1-4F0B-8C74-A1020EB2D7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163818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Current Technical Situation</a:t>
            </a:r>
          </a:p>
        </p:txBody>
      </p:sp>
      <p:sp>
        <p:nvSpPr>
          <p:cNvPr id="5" name="TextBox 4">
            <a:extLst>
              <a:ext uri="{FF2B5EF4-FFF2-40B4-BE49-F238E27FC236}">
                <a16:creationId xmlns:a16="http://schemas.microsoft.com/office/drawing/2014/main" id="{514914C0-5817-0897-03DA-D523619D6B58}"/>
              </a:ext>
            </a:extLst>
          </p:cNvPr>
          <p:cNvSpPr txBox="1"/>
          <p:nvPr/>
        </p:nvSpPr>
        <p:spPr>
          <a:xfrm>
            <a:off x="3651244" y="5976166"/>
            <a:ext cx="4513006" cy="369332"/>
          </a:xfrm>
          <a:prstGeom prst="rect">
            <a:avLst/>
          </a:prstGeom>
          <a:noFill/>
        </p:spPr>
        <p:txBody>
          <a:bodyPr wrap="square" rtlCol="0">
            <a:spAutoFit/>
          </a:bodyPr>
          <a:lstStyle/>
          <a:p>
            <a:pPr algn="ctr"/>
            <a:r>
              <a:rPr lang="en-US" sz="1800" b="1" i="1" dirty="0">
                <a:effectLst/>
                <a:latin typeface="Arial" panose="020B0604020202020204" pitchFamily="34" charset="0"/>
                <a:ea typeface="Calibri" panose="020F0502020204030204" pitchFamily="34" charset="0"/>
                <a:cs typeface="Cambria" panose="02040503050406030204" pitchFamily="18" charset="0"/>
              </a:rPr>
              <a:t>Current Technical Situation</a:t>
            </a:r>
            <a:endParaRPr lang="en-PH" sz="1800" dirty="0">
              <a:effectLst/>
              <a:latin typeface="Cambria" panose="02040503050406030204" pitchFamily="18" charset="0"/>
              <a:ea typeface="Cambria" panose="02040503050406030204" pitchFamily="18" charset="0"/>
              <a:cs typeface="Cambria" panose="02040503050406030204" pitchFamily="18" charset="0"/>
            </a:endParaRPr>
          </a:p>
        </p:txBody>
      </p:sp>
      <p:pic>
        <p:nvPicPr>
          <p:cNvPr id="8" name="Picture 7" descr="Open photo">
            <a:extLst>
              <a:ext uri="{FF2B5EF4-FFF2-40B4-BE49-F238E27FC236}">
                <a16:creationId xmlns:a16="http://schemas.microsoft.com/office/drawing/2014/main" id="{794724D5-B32E-48F9-A2B3-43AE19ECA97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35820" y="1848462"/>
            <a:ext cx="8943855" cy="3959214"/>
          </a:xfrm>
          <a:prstGeom prst="rect">
            <a:avLst/>
          </a:prstGeom>
          <a:noFill/>
          <a:ln>
            <a:noFill/>
          </a:ln>
        </p:spPr>
      </p:pic>
    </p:spTree>
    <p:extLst>
      <p:ext uri="{BB962C8B-B14F-4D97-AF65-F5344CB8AC3E}">
        <p14:creationId xmlns:p14="http://schemas.microsoft.com/office/powerpoint/2010/main" val="2491429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New Technical Situation</a:t>
            </a:r>
          </a:p>
        </p:txBody>
      </p:sp>
      <p:sp>
        <p:nvSpPr>
          <p:cNvPr id="5" name="TextBox 4">
            <a:extLst>
              <a:ext uri="{FF2B5EF4-FFF2-40B4-BE49-F238E27FC236}">
                <a16:creationId xmlns:a16="http://schemas.microsoft.com/office/drawing/2014/main" id="{514914C0-5817-0897-03DA-D523619D6B58}"/>
              </a:ext>
            </a:extLst>
          </p:cNvPr>
          <p:cNvSpPr txBox="1"/>
          <p:nvPr/>
        </p:nvSpPr>
        <p:spPr>
          <a:xfrm>
            <a:off x="3839497" y="6058314"/>
            <a:ext cx="4513006" cy="369332"/>
          </a:xfrm>
          <a:prstGeom prst="rect">
            <a:avLst/>
          </a:prstGeom>
          <a:noFill/>
        </p:spPr>
        <p:txBody>
          <a:bodyPr wrap="square" rtlCol="0">
            <a:spAutoFit/>
          </a:bodyPr>
          <a:lstStyle/>
          <a:p>
            <a:pPr algn="ctr"/>
            <a:r>
              <a:rPr lang="en-US" sz="1800" b="1" i="1" dirty="0">
                <a:effectLst/>
                <a:latin typeface="Arial" panose="020B0604020202020204" pitchFamily="34" charset="0"/>
                <a:ea typeface="Calibri" panose="020F0502020204030204" pitchFamily="34" charset="0"/>
                <a:cs typeface="Cambria" panose="02040503050406030204" pitchFamily="18" charset="0"/>
              </a:rPr>
              <a:t>New Technical Situation</a:t>
            </a:r>
            <a:endParaRPr lang="en-PH" sz="1800" dirty="0">
              <a:effectLst/>
              <a:latin typeface="Cambria" panose="02040503050406030204" pitchFamily="18" charset="0"/>
              <a:ea typeface="Cambria" panose="02040503050406030204" pitchFamily="18" charset="0"/>
              <a:cs typeface="Cambria" panose="02040503050406030204" pitchFamily="18" charset="0"/>
            </a:endParaRPr>
          </a:p>
        </p:txBody>
      </p:sp>
      <p:pic>
        <p:nvPicPr>
          <p:cNvPr id="7" name="Picture 6">
            <a:extLst>
              <a:ext uri="{FF2B5EF4-FFF2-40B4-BE49-F238E27FC236}">
                <a16:creationId xmlns:a16="http://schemas.microsoft.com/office/drawing/2014/main" id="{6362A61E-0F99-48A9-9E41-22CD4562603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53579" y="1701054"/>
            <a:ext cx="9484841" cy="4180761"/>
          </a:xfrm>
          <a:prstGeom prst="rect">
            <a:avLst/>
          </a:prstGeom>
          <a:noFill/>
          <a:ln>
            <a:noFill/>
          </a:ln>
        </p:spPr>
      </p:pic>
    </p:spTree>
    <p:extLst>
      <p:ext uri="{BB962C8B-B14F-4D97-AF65-F5344CB8AC3E}">
        <p14:creationId xmlns:p14="http://schemas.microsoft.com/office/powerpoint/2010/main" val="118941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Conceptual Framework</a:t>
            </a:r>
          </a:p>
        </p:txBody>
      </p:sp>
      <p:sp>
        <p:nvSpPr>
          <p:cNvPr id="11" name="TextBox 10">
            <a:extLst>
              <a:ext uri="{FF2B5EF4-FFF2-40B4-BE49-F238E27FC236}">
                <a16:creationId xmlns:a16="http://schemas.microsoft.com/office/drawing/2014/main" id="{2E77D48D-6FAD-B70A-AADF-3CEB67CCB358}"/>
              </a:ext>
            </a:extLst>
          </p:cNvPr>
          <p:cNvSpPr txBox="1"/>
          <p:nvPr/>
        </p:nvSpPr>
        <p:spPr>
          <a:xfrm>
            <a:off x="3046771" y="6023269"/>
            <a:ext cx="6098458" cy="560410"/>
          </a:xfrm>
          <a:prstGeom prst="rect">
            <a:avLst/>
          </a:prstGeom>
          <a:noFill/>
        </p:spPr>
        <p:txBody>
          <a:bodyPr wrap="square">
            <a:spAutoFit/>
          </a:bodyPr>
          <a:lstStyle/>
          <a:p>
            <a:pPr algn="ctr">
              <a:lnSpc>
                <a:spcPct val="200000"/>
              </a:lnSpc>
              <a:spcAft>
                <a:spcPts val="800"/>
              </a:spcAft>
            </a:pPr>
            <a:r>
              <a:rPr lang="en-US" sz="1800" b="1" i="1" dirty="0">
                <a:effectLst/>
                <a:latin typeface="Arial" panose="020B0604020202020204" pitchFamily="34" charset="0"/>
                <a:ea typeface="Calibri" panose="020F0502020204030204" pitchFamily="34" charset="0"/>
                <a:cs typeface="Cambria" panose="02040503050406030204" pitchFamily="18" charset="0"/>
              </a:rPr>
              <a:t>Conceptual Framework</a:t>
            </a:r>
            <a:endParaRPr lang="en-PH" sz="1800" dirty="0">
              <a:effectLst/>
              <a:latin typeface="Cambria" panose="02040503050406030204" pitchFamily="18" charset="0"/>
              <a:ea typeface="Cambria" panose="02040503050406030204" pitchFamily="18" charset="0"/>
              <a:cs typeface="Cambria" panose="02040503050406030204" pitchFamily="18" charset="0"/>
            </a:endParaRPr>
          </a:p>
        </p:txBody>
      </p:sp>
      <p:pic>
        <p:nvPicPr>
          <p:cNvPr id="5" name="Picture 4">
            <a:extLst>
              <a:ext uri="{FF2B5EF4-FFF2-40B4-BE49-F238E27FC236}">
                <a16:creationId xmlns:a16="http://schemas.microsoft.com/office/drawing/2014/main" id="{03410343-8ED0-44E9-A6F4-19D0A3EE56BF}"/>
              </a:ext>
            </a:extLst>
          </p:cNvPr>
          <p:cNvPicPr/>
          <p:nvPr/>
        </p:nvPicPr>
        <p:blipFill>
          <a:blip r:embed="rId2">
            <a:extLst>
              <a:ext uri="{28A0092B-C50C-407E-A947-70E740481C1C}">
                <a14:useLocalDpi xmlns:a14="http://schemas.microsoft.com/office/drawing/2010/main" val="0"/>
              </a:ext>
            </a:extLst>
          </a:blip>
          <a:stretch>
            <a:fillRect/>
          </a:stretch>
        </p:blipFill>
        <p:spPr>
          <a:xfrm>
            <a:off x="1460020" y="1109980"/>
            <a:ext cx="9537494" cy="5056042"/>
          </a:xfrm>
          <a:prstGeom prst="rect">
            <a:avLst/>
          </a:prstGeom>
        </p:spPr>
      </p:pic>
    </p:spTree>
    <p:extLst>
      <p:ext uri="{BB962C8B-B14F-4D97-AF65-F5344CB8AC3E}">
        <p14:creationId xmlns:p14="http://schemas.microsoft.com/office/powerpoint/2010/main" val="165500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Flowchart</a:t>
            </a:r>
          </a:p>
        </p:txBody>
      </p:sp>
      <p:sp>
        <p:nvSpPr>
          <p:cNvPr id="16" name="TextBox 15">
            <a:extLst>
              <a:ext uri="{FF2B5EF4-FFF2-40B4-BE49-F238E27FC236}">
                <a16:creationId xmlns:a16="http://schemas.microsoft.com/office/drawing/2014/main" id="{FE61C68D-92D5-C1BF-B9E9-238D686C71A7}"/>
              </a:ext>
            </a:extLst>
          </p:cNvPr>
          <p:cNvSpPr txBox="1"/>
          <p:nvPr/>
        </p:nvSpPr>
        <p:spPr>
          <a:xfrm>
            <a:off x="7825123" y="3435178"/>
            <a:ext cx="4579445" cy="560410"/>
          </a:xfrm>
          <a:prstGeom prst="rect">
            <a:avLst/>
          </a:prstGeom>
          <a:noFill/>
        </p:spPr>
        <p:txBody>
          <a:bodyPr wrap="square">
            <a:spAutoFit/>
          </a:bodyPr>
          <a:lstStyle/>
          <a:p>
            <a:pPr marL="1371600" indent="457200">
              <a:lnSpc>
                <a:spcPct val="200000"/>
              </a:lnSpc>
              <a:spcAft>
                <a:spcPts val="1000"/>
              </a:spcAft>
            </a:pPr>
            <a:r>
              <a:rPr lang="en-US" sz="1800" b="1" i="1" dirty="0">
                <a:effectLst/>
                <a:latin typeface="Arial" panose="020B0604020202020204" pitchFamily="34" charset="0"/>
                <a:ea typeface="Cambria" panose="02040503050406030204" pitchFamily="18" charset="0"/>
                <a:cs typeface="Cambria" panose="02040503050406030204" pitchFamily="18" charset="0"/>
              </a:rPr>
              <a:t>User Flowchart</a:t>
            </a:r>
            <a:endParaRPr lang="en-PH" sz="1800" dirty="0">
              <a:effectLst/>
              <a:latin typeface="Cambria" panose="02040503050406030204" pitchFamily="18" charset="0"/>
              <a:ea typeface="Cambria" panose="02040503050406030204" pitchFamily="18" charset="0"/>
              <a:cs typeface="Cambria" panose="02040503050406030204" pitchFamily="18" charset="0"/>
            </a:endParaRPr>
          </a:p>
        </p:txBody>
      </p:sp>
      <p:pic>
        <p:nvPicPr>
          <p:cNvPr id="8" name="Picture 7">
            <a:extLst>
              <a:ext uri="{FF2B5EF4-FFF2-40B4-BE49-F238E27FC236}">
                <a16:creationId xmlns:a16="http://schemas.microsoft.com/office/drawing/2014/main" id="{583E86AC-1270-44DA-AAE1-3A332777FDA5}"/>
              </a:ext>
            </a:extLst>
          </p:cNvPr>
          <p:cNvPicPr/>
          <p:nvPr/>
        </p:nvPicPr>
        <p:blipFill>
          <a:blip r:embed="rId2">
            <a:extLst>
              <a:ext uri="{28A0092B-C50C-407E-A947-70E740481C1C}">
                <a14:useLocalDpi xmlns:a14="http://schemas.microsoft.com/office/drawing/2010/main" val="0"/>
              </a:ext>
            </a:extLst>
          </a:blip>
          <a:stretch>
            <a:fillRect/>
          </a:stretch>
        </p:blipFill>
        <p:spPr>
          <a:xfrm>
            <a:off x="1117007" y="1825793"/>
            <a:ext cx="7384442" cy="4757886"/>
          </a:xfrm>
          <a:prstGeom prst="rect">
            <a:avLst/>
          </a:prstGeom>
        </p:spPr>
      </p:pic>
    </p:spTree>
    <p:extLst>
      <p:ext uri="{BB962C8B-B14F-4D97-AF65-F5344CB8AC3E}">
        <p14:creationId xmlns:p14="http://schemas.microsoft.com/office/powerpoint/2010/main" val="2867470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1D370D6-6395-46F6-AC3C-70805B206283}"/>
              </a:ext>
            </a:extLst>
          </p:cNvPr>
          <p:cNvPicPr/>
          <p:nvPr/>
        </p:nvPicPr>
        <p:blipFill>
          <a:blip r:embed="rId3">
            <a:extLst>
              <a:ext uri="{28A0092B-C50C-407E-A947-70E740481C1C}">
                <a14:useLocalDpi xmlns:a14="http://schemas.microsoft.com/office/drawing/2010/main" val="0"/>
              </a:ext>
            </a:extLst>
          </a:blip>
          <a:stretch>
            <a:fillRect/>
          </a:stretch>
        </p:blipFill>
        <p:spPr>
          <a:xfrm>
            <a:off x="436606" y="443865"/>
            <a:ext cx="7496432" cy="5970270"/>
          </a:xfrm>
          <a:prstGeom prst="rect">
            <a:avLst/>
          </a:prstGeom>
        </p:spPr>
      </p:pic>
      <p:sp>
        <p:nvSpPr>
          <p:cNvPr id="12" name="TextBox 11">
            <a:extLst>
              <a:ext uri="{FF2B5EF4-FFF2-40B4-BE49-F238E27FC236}">
                <a16:creationId xmlns:a16="http://schemas.microsoft.com/office/drawing/2014/main" id="{CCE2445C-62C1-40D0-BFDD-E96D3B178309}"/>
              </a:ext>
            </a:extLst>
          </p:cNvPr>
          <p:cNvSpPr txBox="1"/>
          <p:nvPr/>
        </p:nvSpPr>
        <p:spPr>
          <a:xfrm>
            <a:off x="6898367" y="3260006"/>
            <a:ext cx="4579445" cy="560410"/>
          </a:xfrm>
          <a:prstGeom prst="rect">
            <a:avLst/>
          </a:prstGeom>
          <a:noFill/>
        </p:spPr>
        <p:txBody>
          <a:bodyPr wrap="square">
            <a:spAutoFit/>
          </a:bodyPr>
          <a:lstStyle/>
          <a:p>
            <a:pPr marL="1371600" indent="457200">
              <a:lnSpc>
                <a:spcPct val="200000"/>
              </a:lnSpc>
              <a:spcAft>
                <a:spcPts val="1000"/>
              </a:spcAft>
            </a:pPr>
            <a:r>
              <a:rPr lang="en-US" sz="1800" b="1" i="1" dirty="0">
                <a:effectLst/>
                <a:latin typeface="Arial" panose="020B0604020202020204" pitchFamily="34" charset="0"/>
                <a:ea typeface="Cambria" panose="02040503050406030204" pitchFamily="18" charset="0"/>
                <a:cs typeface="Cambria" panose="02040503050406030204" pitchFamily="18" charset="0"/>
              </a:rPr>
              <a:t>Admin Flowchart</a:t>
            </a:r>
            <a:endParaRPr lang="en-PH" sz="1800"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101139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F3A77A-388F-4971-807D-D800DA3EBEB7}"/>
              </a:ext>
            </a:extLst>
          </p:cNvPr>
          <p:cNvPicPr/>
          <p:nvPr/>
        </p:nvPicPr>
        <p:blipFill>
          <a:blip r:embed="rId2">
            <a:extLst>
              <a:ext uri="{28A0092B-C50C-407E-A947-70E740481C1C}">
                <a14:useLocalDpi xmlns:a14="http://schemas.microsoft.com/office/drawing/2010/main" val="0"/>
              </a:ext>
            </a:extLst>
          </a:blip>
          <a:stretch>
            <a:fillRect/>
          </a:stretch>
        </p:blipFill>
        <p:spPr>
          <a:xfrm>
            <a:off x="306645" y="1804086"/>
            <a:ext cx="6711993" cy="4769708"/>
          </a:xfrm>
          <a:prstGeom prst="rect">
            <a:avLst/>
          </a:prstGeom>
        </p:spPr>
      </p:pic>
      <p:sp>
        <p:nvSpPr>
          <p:cNvPr id="7" name="TextBox 6">
            <a:extLst>
              <a:ext uri="{FF2B5EF4-FFF2-40B4-BE49-F238E27FC236}">
                <a16:creationId xmlns:a16="http://schemas.microsoft.com/office/drawing/2014/main" id="{C22FE8D4-A517-41C9-AFC1-9E1A74DF2F38}"/>
              </a:ext>
            </a:extLst>
          </p:cNvPr>
          <p:cNvSpPr txBox="1"/>
          <p:nvPr/>
        </p:nvSpPr>
        <p:spPr>
          <a:xfrm>
            <a:off x="6898367" y="3260006"/>
            <a:ext cx="4579445" cy="560410"/>
          </a:xfrm>
          <a:prstGeom prst="rect">
            <a:avLst/>
          </a:prstGeom>
          <a:noFill/>
        </p:spPr>
        <p:txBody>
          <a:bodyPr wrap="square">
            <a:spAutoFit/>
          </a:bodyPr>
          <a:lstStyle/>
          <a:p>
            <a:pPr marL="1371600" indent="457200">
              <a:lnSpc>
                <a:spcPct val="200000"/>
              </a:lnSpc>
              <a:spcAft>
                <a:spcPts val="1000"/>
              </a:spcAft>
            </a:pPr>
            <a:r>
              <a:rPr lang="en-US" sz="1800" b="1" i="1" dirty="0">
                <a:effectLst/>
                <a:latin typeface="Arial" panose="020B0604020202020204" pitchFamily="34" charset="0"/>
                <a:ea typeface="Cambria" panose="02040503050406030204" pitchFamily="18" charset="0"/>
                <a:cs typeface="Cambria" panose="02040503050406030204" pitchFamily="18" charset="0"/>
              </a:rPr>
              <a:t>Sub-Admin Flowchart</a:t>
            </a:r>
            <a:endParaRPr lang="en-PH" sz="1800"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84887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Data Flow Diagram</a:t>
            </a:r>
          </a:p>
        </p:txBody>
      </p:sp>
      <p:sp>
        <p:nvSpPr>
          <p:cNvPr id="10" name="TextBox 9">
            <a:extLst>
              <a:ext uri="{FF2B5EF4-FFF2-40B4-BE49-F238E27FC236}">
                <a16:creationId xmlns:a16="http://schemas.microsoft.com/office/drawing/2014/main" id="{17161BED-F8A9-DFC4-FAC0-66631517019A}"/>
              </a:ext>
            </a:extLst>
          </p:cNvPr>
          <p:cNvSpPr txBox="1"/>
          <p:nvPr/>
        </p:nvSpPr>
        <p:spPr>
          <a:xfrm>
            <a:off x="6685802" y="3429000"/>
            <a:ext cx="6098458" cy="560410"/>
          </a:xfrm>
          <a:prstGeom prst="rect">
            <a:avLst/>
          </a:prstGeom>
          <a:noFill/>
        </p:spPr>
        <p:txBody>
          <a:bodyPr wrap="square">
            <a:spAutoFit/>
          </a:bodyPr>
          <a:lstStyle/>
          <a:p>
            <a:pPr algn="ctr">
              <a:lnSpc>
                <a:spcPct val="200000"/>
              </a:lnSpc>
              <a:spcAft>
                <a:spcPts val="1000"/>
              </a:spcAft>
            </a:pPr>
            <a:r>
              <a:rPr lang="en-US" sz="1800" b="1" i="1" dirty="0">
                <a:effectLst/>
                <a:latin typeface="Arial" panose="020B0604020202020204" pitchFamily="34" charset="0"/>
                <a:ea typeface="Cambria" panose="02040503050406030204" pitchFamily="18" charset="0"/>
                <a:cs typeface="Cambria" panose="02040503050406030204" pitchFamily="18" charset="0"/>
              </a:rPr>
              <a:t>Data Flow Diagram (Admin)</a:t>
            </a:r>
            <a:endParaRPr lang="en-PH" sz="1800" dirty="0">
              <a:effectLst/>
              <a:latin typeface="Cambria" panose="02040503050406030204" pitchFamily="18" charset="0"/>
              <a:ea typeface="Cambria" panose="02040503050406030204" pitchFamily="18" charset="0"/>
              <a:cs typeface="Cambria" panose="02040503050406030204" pitchFamily="18" charset="0"/>
            </a:endParaRPr>
          </a:p>
        </p:txBody>
      </p:sp>
      <p:pic>
        <p:nvPicPr>
          <p:cNvPr id="8" name="Content Placeholder 7">
            <a:extLst>
              <a:ext uri="{FF2B5EF4-FFF2-40B4-BE49-F238E27FC236}">
                <a16:creationId xmlns:a16="http://schemas.microsoft.com/office/drawing/2014/main" id="{44D0FACE-6DB1-4EB5-9143-5A519E5D596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65760" y="1799735"/>
            <a:ext cx="6320042" cy="4947053"/>
          </a:xfrm>
          <a:prstGeom prst="rect">
            <a:avLst/>
          </a:prstGeom>
        </p:spPr>
      </p:pic>
    </p:spTree>
    <p:extLst>
      <p:ext uri="{BB962C8B-B14F-4D97-AF65-F5344CB8AC3E}">
        <p14:creationId xmlns:p14="http://schemas.microsoft.com/office/powerpoint/2010/main" val="1083710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998B95-F9E8-49D4-B506-9BF90E30A6D2}"/>
              </a:ext>
            </a:extLst>
          </p:cNvPr>
          <p:cNvPicPr/>
          <p:nvPr/>
        </p:nvPicPr>
        <p:blipFill>
          <a:blip r:embed="rId2">
            <a:extLst>
              <a:ext uri="{28A0092B-C50C-407E-A947-70E740481C1C}">
                <a14:useLocalDpi xmlns:a14="http://schemas.microsoft.com/office/drawing/2010/main" val="0"/>
              </a:ext>
            </a:extLst>
          </a:blip>
          <a:stretch>
            <a:fillRect/>
          </a:stretch>
        </p:blipFill>
        <p:spPr>
          <a:xfrm>
            <a:off x="362464" y="1766020"/>
            <a:ext cx="5939481" cy="4770703"/>
          </a:xfrm>
          <a:prstGeom prst="rect">
            <a:avLst/>
          </a:prstGeom>
        </p:spPr>
      </p:pic>
      <p:sp>
        <p:nvSpPr>
          <p:cNvPr id="5" name="TextBox 4">
            <a:extLst>
              <a:ext uri="{FF2B5EF4-FFF2-40B4-BE49-F238E27FC236}">
                <a16:creationId xmlns:a16="http://schemas.microsoft.com/office/drawing/2014/main" id="{17C0AE55-E15F-43A6-9522-B561234A4A81}"/>
              </a:ext>
            </a:extLst>
          </p:cNvPr>
          <p:cNvSpPr txBox="1"/>
          <p:nvPr/>
        </p:nvSpPr>
        <p:spPr>
          <a:xfrm>
            <a:off x="6685802" y="3429000"/>
            <a:ext cx="6098458" cy="560410"/>
          </a:xfrm>
          <a:prstGeom prst="rect">
            <a:avLst/>
          </a:prstGeom>
          <a:noFill/>
        </p:spPr>
        <p:txBody>
          <a:bodyPr wrap="square">
            <a:spAutoFit/>
          </a:bodyPr>
          <a:lstStyle/>
          <a:p>
            <a:pPr algn="ctr">
              <a:lnSpc>
                <a:spcPct val="200000"/>
              </a:lnSpc>
              <a:spcAft>
                <a:spcPts val="1000"/>
              </a:spcAft>
            </a:pPr>
            <a:r>
              <a:rPr lang="en-US" sz="1800" b="1" i="1" dirty="0">
                <a:effectLst/>
                <a:latin typeface="Arial" panose="020B0604020202020204" pitchFamily="34" charset="0"/>
                <a:ea typeface="Cambria" panose="02040503050406030204" pitchFamily="18" charset="0"/>
                <a:cs typeface="Cambria" panose="02040503050406030204" pitchFamily="18" charset="0"/>
              </a:rPr>
              <a:t>Data Flow Diagram (Sub-Admin)</a:t>
            </a:r>
            <a:endParaRPr lang="en-PH" sz="1800"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3164925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306E1-F1E4-45F8-8D34-B043586595B3}"/>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B4FA5AC-35B6-4738-96BE-1BF3006BBA8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25251" y="1714414"/>
            <a:ext cx="6022683" cy="5032375"/>
          </a:xfrm>
          <a:prstGeom prst="rect">
            <a:avLst/>
          </a:prstGeom>
        </p:spPr>
      </p:pic>
      <p:sp>
        <p:nvSpPr>
          <p:cNvPr id="5" name="TextBox 4">
            <a:extLst>
              <a:ext uri="{FF2B5EF4-FFF2-40B4-BE49-F238E27FC236}">
                <a16:creationId xmlns:a16="http://schemas.microsoft.com/office/drawing/2014/main" id="{38B3F595-C810-4CBF-985F-6D837915501C}"/>
              </a:ext>
            </a:extLst>
          </p:cNvPr>
          <p:cNvSpPr txBox="1"/>
          <p:nvPr/>
        </p:nvSpPr>
        <p:spPr>
          <a:xfrm>
            <a:off x="6647934" y="3429000"/>
            <a:ext cx="6098458" cy="560410"/>
          </a:xfrm>
          <a:prstGeom prst="rect">
            <a:avLst/>
          </a:prstGeom>
          <a:noFill/>
        </p:spPr>
        <p:txBody>
          <a:bodyPr wrap="square">
            <a:spAutoFit/>
          </a:bodyPr>
          <a:lstStyle/>
          <a:p>
            <a:pPr algn="ctr">
              <a:lnSpc>
                <a:spcPct val="200000"/>
              </a:lnSpc>
              <a:spcAft>
                <a:spcPts val="1000"/>
              </a:spcAft>
            </a:pPr>
            <a:r>
              <a:rPr lang="en-US" sz="1800" b="1" i="1" dirty="0">
                <a:effectLst/>
                <a:latin typeface="Arial" panose="020B0604020202020204" pitchFamily="34" charset="0"/>
                <a:ea typeface="Cambria" panose="02040503050406030204" pitchFamily="18" charset="0"/>
                <a:cs typeface="Cambria" panose="02040503050406030204" pitchFamily="18" charset="0"/>
              </a:rPr>
              <a:t>Data Flow Diagram (User)</a:t>
            </a:r>
            <a:endParaRPr lang="en-PH" sz="1800" dirty="0">
              <a:effectLst/>
              <a:latin typeface="Cambria" panose="02040503050406030204" pitchFamily="18" charset="0"/>
              <a:ea typeface="Cambria" panose="02040503050406030204" pitchFamily="18" charset="0"/>
              <a:cs typeface="Cambria" panose="02040503050406030204" pitchFamily="18" charset="0"/>
            </a:endParaRPr>
          </a:p>
        </p:txBody>
      </p:sp>
    </p:spTree>
    <p:extLst>
      <p:ext uri="{BB962C8B-B14F-4D97-AF65-F5344CB8AC3E}">
        <p14:creationId xmlns:p14="http://schemas.microsoft.com/office/powerpoint/2010/main" val="1139801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18020-326E-D4D3-C868-9C8E4F23E140}"/>
              </a:ext>
            </a:extLst>
          </p:cNvPr>
          <p:cNvSpPr>
            <a:spLocks noGrp="1"/>
          </p:cNvSpPr>
          <p:nvPr>
            <p:ph type="title"/>
          </p:nvPr>
        </p:nvSpPr>
        <p:spPr/>
        <p:txBody>
          <a:bodyPr/>
          <a:lstStyle/>
          <a:p>
            <a:r>
              <a:rPr lang="en-PH" dirty="0"/>
              <a:t>Overall Evaluation</a:t>
            </a:r>
          </a:p>
        </p:txBody>
      </p:sp>
      <p:graphicFrame>
        <p:nvGraphicFramePr>
          <p:cNvPr id="3" name="Table 2">
            <a:extLst>
              <a:ext uri="{FF2B5EF4-FFF2-40B4-BE49-F238E27FC236}">
                <a16:creationId xmlns:a16="http://schemas.microsoft.com/office/drawing/2014/main" id="{9FF88C3B-E863-4885-8C94-F1EDA66562A8}"/>
              </a:ext>
            </a:extLst>
          </p:cNvPr>
          <p:cNvGraphicFramePr>
            <a:graphicFrameLocks noGrp="1"/>
          </p:cNvGraphicFramePr>
          <p:nvPr>
            <p:extLst>
              <p:ext uri="{D42A27DB-BD31-4B8C-83A1-F6EECF244321}">
                <p14:modId xmlns:p14="http://schemas.microsoft.com/office/powerpoint/2010/main" val="1245225436"/>
              </p:ext>
            </p:extLst>
          </p:nvPr>
        </p:nvGraphicFramePr>
        <p:xfrm>
          <a:off x="766120" y="1618735"/>
          <a:ext cx="10911016" cy="5129658"/>
        </p:xfrm>
        <a:graphic>
          <a:graphicData uri="http://schemas.openxmlformats.org/drawingml/2006/table">
            <a:tbl>
              <a:tblPr firstRow="1" firstCol="1" bandRow="1">
                <a:tableStyleId>{5C22544A-7EE6-4342-B048-85BDC9FD1C3A}</a:tableStyleId>
              </a:tblPr>
              <a:tblGrid>
                <a:gridCol w="2196110">
                  <a:extLst>
                    <a:ext uri="{9D8B030D-6E8A-4147-A177-3AD203B41FA5}">
                      <a16:colId xmlns:a16="http://schemas.microsoft.com/office/drawing/2014/main" val="1706586129"/>
                    </a:ext>
                  </a:extLst>
                </a:gridCol>
                <a:gridCol w="1355344">
                  <a:extLst>
                    <a:ext uri="{9D8B030D-6E8A-4147-A177-3AD203B41FA5}">
                      <a16:colId xmlns:a16="http://schemas.microsoft.com/office/drawing/2014/main" val="201332504"/>
                    </a:ext>
                  </a:extLst>
                </a:gridCol>
                <a:gridCol w="2129102">
                  <a:extLst>
                    <a:ext uri="{9D8B030D-6E8A-4147-A177-3AD203B41FA5}">
                      <a16:colId xmlns:a16="http://schemas.microsoft.com/office/drawing/2014/main" val="3032207786"/>
                    </a:ext>
                  </a:extLst>
                </a:gridCol>
                <a:gridCol w="1410972">
                  <a:extLst>
                    <a:ext uri="{9D8B030D-6E8A-4147-A177-3AD203B41FA5}">
                      <a16:colId xmlns:a16="http://schemas.microsoft.com/office/drawing/2014/main" val="2995980072"/>
                    </a:ext>
                  </a:extLst>
                </a:gridCol>
                <a:gridCol w="1590505">
                  <a:extLst>
                    <a:ext uri="{9D8B030D-6E8A-4147-A177-3AD203B41FA5}">
                      <a16:colId xmlns:a16="http://schemas.microsoft.com/office/drawing/2014/main" val="3128800446"/>
                    </a:ext>
                  </a:extLst>
                </a:gridCol>
                <a:gridCol w="2228983">
                  <a:extLst>
                    <a:ext uri="{9D8B030D-6E8A-4147-A177-3AD203B41FA5}">
                      <a16:colId xmlns:a16="http://schemas.microsoft.com/office/drawing/2014/main" val="2659944608"/>
                    </a:ext>
                  </a:extLst>
                </a:gridCol>
              </a:tblGrid>
              <a:tr h="880673">
                <a:tc>
                  <a:txBody>
                    <a:bodyPr/>
                    <a:lstStyle/>
                    <a:p>
                      <a:pPr marL="0" marR="0" algn="just">
                        <a:lnSpc>
                          <a:spcPct val="200000"/>
                        </a:lnSpc>
                        <a:spcBef>
                          <a:spcPts val="0"/>
                        </a:spcBef>
                        <a:spcAft>
                          <a:spcPts val="1000"/>
                        </a:spcAft>
                      </a:pPr>
                      <a:r>
                        <a:rPr lang="en-GB" sz="2000" dirty="0">
                          <a:effectLst/>
                        </a:rPr>
                        <a:t>Software Quality Criteria</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dirty="0">
                          <a:effectLst/>
                        </a:rPr>
                        <a:t>Client</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dirty="0">
                          <a:effectLst/>
                        </a:rPr>
                        <a:t>IT Practitioners</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dirty="0">
                          <a:effectLst/>
                        </a:rPr>
                        <a:t>Actual User</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dirty="0">
                          <a:effectLst/>
                        </a:rPr>
                        <a:t>Average Mean</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dirty="0">
                          <a:effectLst/>
                        </a:rPr>
                        <a:t>Interpretation</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extLst>
                  <a:ext uri="{0D108BD9-81ED-4DB2-BD59-A6C34878D82A}">
                    <a16:rowId xmlns:a16="http://schemas.microsoft.com/office/drawing/2014/main" val="342587618"/>
                  </a:ext>
                </a:extLst>
              </a:tr>
              <a:tr h="571110">
                <a:tc>
                  <a:txBody>
                    <a:bodyPr/>
                    <a:lstStyle/>
                    <a:p>
                      <a:pPr marL="0" marR="0" algn="just">
                        <a:lnSpc>
                          <a:spcPct val="200000"/>
                        </a:lnSpc>
                        <a:spcBef>
                          <a:spcPts val="0"/>
                        </a:spcBef>
                        <a:spcAft>
                          <a:spcPts val="1000"/>
                        </a:spcAft>
                      </a:pPr>
                      <a:r>
                        <a:rPr lang="en-GB" sz="2000">
                          <a:effectLst/>
                        </a:rPr>
                        <a:t>Functionality</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dirty="0">
                          <a:effectLst/>
                        </a:rPr>
                        <a:t>4.84</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dirty="0">
                          <a:effectLst/>
                        </a:rPr>
                        <a:t>4.1</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4.6</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4.1</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US" sz="2000">
                          <a:effectLst/>
                        </a:rPr>
                        <a:t>Very Acceptable</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extLst>
                  <a:ext uri="{0D108BD9-81ED-4DB2-BD59-A6C34878D82A}">
                    <a16:rowId xmlns:a16="http://schemas.microsoft.com/office/drawing/2014/main" val="1018182755"/>
                  </a:ext>
                </a:extLst>
              </a:tr>
              <a:tr h="571110">
                <a:tc>
                  <a:txBody>
                    <a:bodyPr/>
                    <a:lstStyle/>
                    <a:p>
                      <a:pPr marL="0" marR="0" algn="just">
                        <a:lnSpc>
                          <a:spcPct val="200000"/>
                        </a:lnSpc>
                        <a:spcBef>
                          <a:spcPts val="0"/>
                        </a:spcBef>
                        <a:spcAft>
                          <a:spcPts val="1000"/>
                        </a:spcAft>
                      </a:pPr>
                      <a:r>
                        <a:rPr lang="en-GB" sz="2000">
                          <a:effectLst/>
                        </a:rPr>
                        <a:t>Reliability</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a:effectLst/>
                        </a:rPr>
                        <a:t>4.8</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dirty="0">
                          <a:effectLst/>
                        </a:rPr>
                        <a:t>3.8</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dirty="0">
                          <a:effectLst/>
                        </a:rPr>
                        <a:t>4.53</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4.38</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US" sz="2000">
                          <a:effectLst/>
                        </a:rPr>
                        <a:t>Very Acceptable</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extLst>
                  <a:ext uri="{0D108BD9-81ED-4DB2-BD59-A6C34878D82A}">
                    <a16:rowId xmlns:a16="http://schemas.microsoft.com/office/drawing/2014/main" val="741292750"/>
                  </a:ext>
                </a:extLst>
              </a:tr>
              <a:tr h="571110">
                <a:tc>
                  <a:txBody>
                    <a:bodyPr/>
                    <a:lstStyle/>
                    <a:p>
                      <a:pPr marL="0" marR="0" algn="just">
                        <a:lnSpc>
                          <a:spcPct val="200000"/>
                        </a:lnSpc>
                        <a:spcBef>
                          <a:spcPts val="0"/>
                        </a:spcBef>
                        <a:spcAft>
                          <a:spcPts val="1000"/>
                        </a:spcAft>
                      </a:pPr>
                      <a:r>
                        <a:rPr lang="en-GB" sz="2000">
                          <a:effectLst/>
                        </a:rPr>
                        <a:t>Usability</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a:effectLst/>
                        </a:rPr>
                        <a:t>4.6</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4.7</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dirty="0">
                          <a:effectLst/>
                        </a:rPr>
                        <a:t>4.57</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dirty="0">
                          <a:effectLst/>
                        </a:rPr>
                        <a:t>4.2</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US" sz="2000">
                          <a:effectLst/>
                        </a:rPr>
                        <a:t>Very Acceptable</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extLst>
                  <a:ext uri="{0D108BD9-81ED-4DB2-BD59-A6C34878D82A}">
                    <a16:rowId xmlns:a16="http://schemas.microsoft.com/office/drawing/2014/main" val="3687602203"/>
                  </a:ext>
                </a:extLst>
              </a:tr>
              <a:tr h="571110">
                <a:tc>
                  <a:txBody>
                    <a:bodyPr/>
                    <a:lstStyle/>
                    <a:p>
                      <a:pPr marL="0" marR="0" algn="just">
                        <a:lnSpc>
                          <a:spcPct val="200000"/>
                        </a:lnSpc>
                        <a:spcBef>
                          <a:spcPts val="0"/>
                        </a:spcBef>
                        <a:spcAft>
                          <a:spcPts val="1000"/>
                        </a:spcAft>
                      </a:pPr>
                      <a:r>
                        <a:rPr lang="en-GB" sz="2000">
                          <a:effectLst/>
                        </a:rPr>
                        <a:t>Efficiency</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a:effectLst/>
                        </a:rPr>
                        <a:t>4.8</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4.3</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4.45</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dirty="0">
                          <a:effectLst/>
                        </a:rPr>
                        <a:t>4.52</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US" sz="2000" dirty="0">
                          <a:effectLst/>
                        </a:rPr>
                        <a:t>Highly Acceptable</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extLst>
                  <a:ext uri="{0D108BD9-81ED-4DB2-BD59-A6C34878D82A}">
                    <a16:rowId xmlns:a16="http://schemas.microsoft.com/office/drawing/2014/main" val="8839626"/>
                  </a:ext>
                </a:extLst>
              </a:tr>
              <a:tr h="571110">
                <a:tc>
                  <a:txBody>
                    <a:bodyPr/>
                    <a:lstStyle/>
                    <a:p>
                      <a:pPr marL="0" marR="0" algn="just">
                        <a:lnSpc>
                          <a:spcPct val="200000"/>
                        </a:lnSpc>
                        <a:spcBef>
                          <a:spcPts val="0"/>
                        </a:spcBef>
                        <a:spcAft>
                          <a:spcPts val="1000"/>
                        </a:spcAft>
                      </a:pPr>
                      <a:r>
                        <a:rPr lang="en-GB" sz="2000">
                          <a:effectLst/>
                        </a:rPr>
                        <a:t>Maintainability</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a:effectLst/>
                        </a:rPr>
                        <a:t>4.75</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4.1</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4.73</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4.52</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US" sz="2000" dirty="0">
                          <a:effectLst/>
                        </a:rPr>
                        <a:t>Highly Acceptable</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extLst>
                  <a:ext uri="{0D108BD9-81ED-4DB2-BD59-A6C34878D82A}">
                    <a16:rowId xmlns:a16="http://schemas.microsoft.com/office/drawing/2014/main" val="1928457201"/>
                  </a:ext>
                </a:extLst>
              </a:tr>
              <a:tr h="571110">
                <a:tc>
                  <a:txBody>
                    <a:bodyPr/>
                    <a:lstStyle/>
                    <a:p>
                      <a:pPr marL="0" marR="0" algn="just">
                        <a:lnSpc>
                          <a:spcPct val="200000"/>
                        </a:lnSpc>
                        <a:spcBef>
                          <a:spcPts val="0"/>
                        </a:spcBef>
                        <a:spcAft>
                          <a:spcPts val="1000"/>
                        </a:spcAft>
                      </a:pPr>
                      <a:r>
                        <a:rPr lang="en-GB" sz="2000">
                          <a:effectLst/>
                        </a:rPr>
                        <a:t>Portability</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a:effectLst/>
                        </a:rPr>
                        <a:t>4.8</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4.3</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4.68</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4.59</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US" sz="2000" dirty="0">
                          <a:effectLst/>
                        </a:rPr>
                        <a:t>Highly Acceptable</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extLst>
                  <a:ext uri="{0D108BD9-81ED-4DB2-BD59-A6C34878D82A}">
                    <a16:rowId xmlns:a16="http://schemas.microsoft.com/office/drawing/2014/main" val="685071061"/>
                  </a:ext>
                </a:extLst>
              </a:tr>
              <a:tr h="571110">
                <a:tc>
                  <a:txBody>
                    <a:bodyPr/>
                    <a:lstStyle/>
                    <a:p>
                      <a:pPr marL="0" marR="0" algn="just">
                        <a:lnSpc>
                          <a:spcPct val="200000"/>
                        </a:lnSpc>
                        <a:spcBef>
                          <a:spcPts val="0"/>
                        </a:spcBef>
                        <a:spcAft>
                          <a:spcPts val="1000"/>
                        </a:spcAft>
                      </a:pPr>
                      <a:r>
                        <a:rPr lang="en-GB" sz="2000">
                          <a:effectLst/>
                        </a:rPr>
                        <a:t>Overall Mean</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tc>
                <a:tc>
                  <a:txBody>
                    <a:bodyPr/>
                    <a:lstStyle/>
                    <a:p>
                      <a:pPr marL="0" marR="0" algn="ctr">
                        <a:lnSpc>
                          <a:spcPct val="200000"/>
                        </a:lnSpc>
                        <a:spcBef>
                          <a:spcPts val="0"/>
                        </a:spcBef>
                        <a:spcAft>
                          <a:spcPts val="1000"/>
                        </a:spcAft>
                      </a:pPr>
                      <a:r>
                        <a:rPr lang="en-GB" sz="2000">
                          <a:effectLst/>
                        </a:rPr>
                        <a:t>4.76</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4.21</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4.59</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GB" sz="2000">
                          <a:effectLst/>
                        </a:rPr>
                        <a:t>4.38</a:t>
                      </a:r>
                      <a:endParaRPr lang="en-US" sz="240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tc>
                  <a:txBody>
                    <a:bodyPr/>
                    <a:lstStyle/>
                    <a:p>
                      <a:pPr marL="0" marR="0" algn="ctr">
                        <a:lnSpc>
                          <a:spcPct val="200000"/>
                        </a:lnSpc>
                        <a:spcBef>
                          <a:spcPts val="0"/>
                        </a:spcBef>
                        <a:spcAft>
                          <a:spcPts val="1000"/>
                        </a:spcAft>
                      </a:pPr>
                      <a:r>
                        <a:rPr lang="en-US" sz="2000" dirty="0">
                          <a:effectLst/>
                        </a:rPr>
                        <a:t>Very Acceptable</a:t>
                      </a:r>
                      <a:endParaRPr lang="en-US" sz="2400" dirty="0">
                        <a:effectLst/>
                        <a:latin typeface="Cambria" panose="02040503050406030204" pitchFamily="18" charset="0"/>
                        <a:ea typeface="Cambria" panose="02040503050406030204" pitchFamily="18" charset="0"/>
                        <a:cs typeface="Cambria" panose="02040503050406030204" pitchFamily="18" charset="0"/>
                      </a:endParaRPr>
                    </a:p>
                  </a:txBody>
                  <a:tcPr marL="56478" marR="56478" marT="0" marB="0" anchor="ctr"/>
                </a:tc>
                <a:extLst>
                  <a:ext uri="{0D108BD9-81ED-4DB2-BD59-A6C34878D82A}">
                    <a16:rowId xmlns:a16="http://schemas.microsoft.com/office/drawing/2014/main" val="2866225689"/>
                  </a:ext>
                </a:extLst>
              </a:tr>
            </a:tbl>
          </a:graphicData>
        </a:graphic>
      </p:graphicFrame>
    </p:spTree>
    <p:extLst>
      <p:ext uri="{BB962C8B-B14F-4D97-AF65-F5344CB8AC3E}">
        <p14:creationId xmlns:p14="http://schemas.microsoft.com/office/powerpoint/2010/main" val="3946371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56000" y="0"/>
            <a:ext cx="8290560" cy="2387600"/>
          </a:xfrm>
        </p:spPr>
        <p:txBody>
          <a:bodyPr/>
          <a:lstStyle/>
          <a:p>
            <a:r>
              <a:rPr lang="en-US" b="1" dirty="0">
                <a:latin typeface="Arial" panose="020B0604020202020204" pitchFamily="34" charset="0"/>
                <a:cs typeface="Arial" panose="020B0604020202020204" pitchFamily="34" charset="0"/>
              </a:rPr>
              <a:t>Project Title </a:t>
            </a:r>
          </a:p>
        </p:txBody>
      </p:sp>
      <p:sp>
        <p:nvSpPr>
          <p:cNvPr id="3" name="Subtitle 2"/>
          <p:cNvSpPr>
            <a:spLocks noGrp="1"/>
          </p:cNvSpPr>
          <p:nvPr>
            <p:ph type="subTitle" idx="1"/>
          </p:nvPr>
        </p:nvSpPr>
        <p:spPr>
          <a:xfrm>
            <a:off x="3556000" y="2397760"/>
            <a:ext cx="8290560" cy="3798088"/>
          </a:xfrm>
        </p:spPr>
        <p:txBody>
          <a:bodyPr>
            <a:normAutofit fontScale="92500"/>
          </a:bodyPr>
          <a:lstStyle/>
          <a:p>
            <a:r>
              <a:rPr lang="en-US" sz="5400" b="1" dirty="0">
                <a:latin typeface="Arial" panose="020B0604020202020204" pitchFamily="34" charset="0"/>
                <a:cs typeface="Arial" panose="020B0604020202020204" pitchFamily="34" charset="0"/>
              </a:rPr>
              <a:t>“WEB-BASED MONITORING AND TRACKING SYSTEM OF THE </a:t>
            </a:r>
          </a:p>
          <a:p>
            <a:pPr algn="ctr"/>
            <a:r>
              <a:rPr lang="en-US" sz="5400" b="1" dirty="0">
                <a:latin typeface="Arial" panose="020B0604020202020204" pitchFamily="34" charset="0"/>
                <a:cs typeface="Arial" panose="020B0604020202020204" pitchFamily="34" charset="0"/>
              </a:rPr>
              <a:t>RINALISA COOPERATIVE” </a:t>
            </a:r>
          </a:p>
        </p:txBody>
      </p:sp>
    </p:spTree>
    <p:extLst>
      <p:ext uri="{BB962C8B-B14F-4D97-AF65-F5344CB8AC3E}">
        <p14:creationId xmlns:p14="http://schemas.microsoft.com/office/powerpoint/2010/main" val="877044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6B19-97E0-8794-1C05-4AF08C3B4786}"/>
              </a:ext>
            </a:extLst>
          </p:cNvPr>
          <p:cNvSpPr>
            <a:spLocks noGrp="1"/>
          </p:cNvSpPr>
          <p:nvPr>
            <p:ph type="title"/>
          </p:nvPr>
        </p:nvSpPr>
        <p:spPr/>
        <p:txBody>
          <a:bodyPr/>
          <a:lstStyle/>
          <a:p>
            <a:r>
              <a:rPr lang="en-PH" dirty="0"/>
              <a:t>Recommendations</a:t>
            </a:r>
          </a:p>
        </p:txBody>
      </p:sp>
      <p:sp>
        <p:nvSpPr>
          <p:cNvPr id="3" name="Content Placeholder 2">
            <a:extLst>
              <a:ext uri="{FF2B5EF4-FFF2-40B4-BE49-F238E27FC236}">
                <a16:creationId xmlns:a16="http://schemas.microsoft.com/office/drawing/2014/main" id="{F5605D41-3B30-7435-B21C-64F7228F0E25}"/>
              </a:ext>
            </a:extLst>
          </p:cNvPr>
          <p:cNvSpPr>
            <a:spLocks noGrp="1"/>
          </p:cNvSpPr>
          <p:nvPr>
            <p:ph idx="1"/>
          </p:nvPr>
        </p:nvSpPr>
        <p:spPr/>
        <p:txBody>
          <a:bodyPr>
            <a:normAutofit fontScale="85000" lnSpcReduction="10000"/>
          </a:bodyPr>
          <a:lstStyle/>
          <a:p>
            <a:pPr marL="0" indent="0">
              <a:lnSpc>
                <a:spcPct val="150000"/>
              </a:lnSpc>
              <a:buNone/>
            </a:pPr>
            <a:r>
              <a:rPr lang="en-US" dirty="0"/>
              <a:t>	Based on the evaluation results of the project, the developers came up with the following recommendations: </a:t>
            </a:r>
          </a:p>
          <a:p>
            <a:pPr lvl="1">
              <a:lnSpc>
                <a:spcPct val="150000"/>
              </a:lnSpc>
            </a:pPr>
            <a:r>
              <a:rPr lang="en-US" sz="2800" dirty="0"/>
              <a:t>The IT Professional propose that the admin dashboard should be changed to a more analytic design in which the numbers of data is sorted out, as well as the delete button notification warning for the deletion of data on the system, additionally slight improvement on the system design of the RINALISA TSMPC.</a:t>
            </a:r>
            <a:endParaRPr lang="en-PH" dirty="0"/>
          </a:p>
        </p:txBody>
      </p:sp>
    </p:spTree>
    <p:extLst>
      <p:ext uri="{BB962C8B-B14F-4D97-AF65-F5344CB8AC3E}">
        <p14:creationId xmlns:p14="http://schemas.microsoft.com/office/powerpoint/2010/main" val="2116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3"/>
          <p:cNvSpPr/>
          <p:nvPr/>
        </p:nvSpPr>
        <p:spPr>
          <a:xfrm>
            <a:off x="1517760" y="5836680"/>
            <a:ext cx="9405000" cy="4114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90000"/>
              </a:lnSpc>
              <a:spcBef>
                <a:spcPts val="1001"/>
              </a:spcBef>
              <a:buNone/>
              <a:tabLst>
                <a:tab pos="0" algn="l"/>
              </a:tabLst>
            </a:pPr>
            <a:r>
              <a:rPr lang="en-GB" sz="3600" b="0" strike="noStrike" spc="-1">
                <a:solidFill>
                  <a:srgbClr val="990000"/>
                </a:solidFill>
                <a:latin typeface="Aharoni"/>
                <a:ea typeface="DejaVu Sans"/>
              </a:rPr>
              <a:t>THANK YOU FOR LISTENING THAT IS ALL.</a:t>
            </a:r>
            <a:endParaRPr lang="en-PH" sz="36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Introduction</a:t>
            </a:r>
          </a:p>
        </p:txBody>
      </p:sp>
      <p:sp>
        <p:nvSpPr>
          <p:cNvPr id="3" name="Content Placeholder 2"/>
          <p:cNvSpPr>
            <a:spLocks noGrp="1"/>
          </p:cNvSpPr>
          <p:nvPr>
            <p:ph idx="1"/>
          </p:nvPr>
        </p:nvSpPr>
        <p:spPr>
          <a:xfrm>
            <a:off x="660400" y="1643449"/>
            <a:ext cx="10962640" cy="5115697"/>
          </a:xfrm>
        </p:spPr>
        <p:txBody>
          <a:bodyPr>
            <a:noAutofit/>
          </a:bodyPr>
          <a:lstStyle/>
          <a:p>
            <a:pPr marL="0" indent="0" algn="just">
              <a:lnSpc>
                <a:spcPct val="160000"/>
              </a:lnSpc>
              <a:buNone/>
            </a:pPr>
            <a:r>
              <a:rPr lang="en-US" sz="2000" dirty="0">
                <a:latin typeface="Arial" pitchFamily="34" charset="0"/>
                <a:cs typeface="Arial" pitchFamily="34" charset="0"/>
              </a:rPr>
              <a:t>	The technological evolution is continuously proceeding leaving behind traditional means of storing and keeping track of data. Web - based monitoring and tracking systems are being considered to be a popular research topic in the field of IT related courses. A number of studies had been conducted, survey resulting in satisfaction and found that Web - based monitoring and tracking system is crucial in changing and leaving behind the traditional hand written documents stored and dura boxes, that some businessmen are considering it as a big step on widening the horizon of their business. This will reduce the burden of the staff that are tasked to monitor and keep track of written files of numerous numbers of members. This will also provide greater availability of information, and centralized security that will guarantee the growth of the cooperative.</a:t>
            </a:r>
          </a:p>
        </p:txBody>
      </p:sp>
    </p:spTree>
    <p:extLst>
      <p:ext uri="{BB962C8B-B14F-4D97-AF65-F5344CB8AC3E}">
        <p14:creationId xmlns:p14="http://schemas.microsoft.com/office/powerpoint/2010/main" val="2001201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Background of the Study</a:t>
            </a:r>
          </a:p>
        </p:txBody>
      </p:sp>
      <p:sp>
        <p:nvSpPr>
          <p:cNvPr id="3" name="Content Placeholder 2"/>
          <p:cNvSpPr>
            <a:spLocks noGrp="1"/>
          </p:cNvSpPr>
          <p:nvPr>
            <p:ph idx="1"/>
          </p:nvPr>
        </p:nvSpPr>
        <p:spPr>
          <a:xfrm>
            <a:off x="709827" y="1736654"/>
            <a:ext cx="10962640" cy="4847025"/>
          </a:xfrm>
        </p:spPr>
        <p:txBody>
          <a:bodyPr>
            <a:normAutofit fontScale="70000" lnSpcReduction="20000"/>
          </a:bodyPr>
          <a:lstStyle/>
          <a:p>
            <a:pPr indent="0" algn="just">
              <a:lnSpc>
                <a:spcPct val="160000"/>
              </a:lnSpc>
              <a:spcAft>
                <a:spcPts val="1000"/>
              </a:spcAft>
              <a:buNone/>
            </a:pPr>
            <a:r>
              <a:rPr lang="en-US" dirty="0"/>
              <a:t>	</a:t>
            </a:r>
            <a:r>
              <a:rPr lang="en-US" dirty="0">
                <a:latin typeface="Arial" panose="020B0604020202020204" pitchFamily="34" charset="0"/>
                <a:cs typeface="Arial" panose="020B0604020202020204" pitchFamily="34" charset="0"/>
              </a:rPr>
              <a:t>The developers gathered some data from the RINALISA Cooperative, that gave them the idea to propose and develop the monitoring and tracking system that will definitely help and improve the efficiency of the staff's work. Currently the cooperative is struggling on handling and keeping track of the 250+ members information, in addition the loan transaction is being more difficult for the staff and members to keep track of, it gave the developers an idea on improving the flow of data and information of transaction in terms of its availability to the staff and members. The web - based print function will resolve multiple information issues inside the cooperative, this will then further improve the efficiency of the loan transaction by providing a print that indicates the name of loan applicant, type of member, loan amount, duration (month), 10% interest rate, total amount, the start and end date of their loan. It will also indicate the date of when was the print given and the name of who printed the copy</a:t>
            </a:r>
            <a:endParaRPr lang="en-US" sz="2000" dirty="0">
              <a:latin typeface="Arial" panose="020B0604020202020204" pitchFamily="34" charset="0"/>
              <a:cs typeface="Arial" pitchFamily="34" charset="0"/>
            </a:endParaRPr>
          </a:p>
        </p:txBody>
      </p:sp>
    </p:spTree>
    <p:extLst>
      <p:ext uri="{BB962C8B-B14F-4D97-AF65-F5344CB8AC3E}">
        <p14:creationId xmlns:p14="http://schemas.microsoft.com/office/powerpoint/2010/main" val="3703710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D6C9D-CBF0-419A-8018-DAFC535FCA9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SPECIFIC OBJECTIVES:</a:t>
            </a:r>
            <a:endParaRPr lang="en-US" dirty="0"/>
          </a:p>
        </p:txBody>
      </p:sp>
      <p:sp>
        <p:nvSpPr>
          <p:cNvPr id="3" name="Content Placeholder 2">
            <a:extLst>
              <a:ext uri="{FF2B5EF4-FFF2-40B4-BE49-F238E27FC236}">
                <a16:creationId xmlns:a16="http://schemas.microsoft.com/office/drawing/2014/main" id="{77EBC881-907A-48F4-972E-A9DAF1EF3111}"/>
              </a:ext>
            </a:extLst>
          </p:cNvPr>
          <p:cNvSpPr>
            <a:spLocks noGrp="1"/>
          </p:cNvSpPr>
          <p:nvPr>
            <p:ph idx="1"/>
          </p:nvPr>
        </p:nvSpPr>
        <p:spPr>
          <a:xfrm>
            <a:off x="660400" y="1825624"/>
            <a:ext cx="10962640" cy="4896452"/>
          </a:xfrm>
        </p:spPr>
        <p:txBody>
          <a:bodyPr>
            <a:noAutofit/>
          </a:bodyPr>
          <a:lstStyle/>
          <a:p>
            <a:pPr marL="0" lvl="0" indent="0" algn="just">
              <a:lnSpc>
                <a:spcPct val="150000"/>
              </a:lnSpc>
              <a:buNone/>
            </a:pPr>
            <a:r>
              <a:rPr lang="en-PH" dirty="0"/>
              <a:t>The main object of the study is to develop a Web - based management system that can help the RINALISA Cooperative in improving their means of recording and storing data and information of loan transaction inside the Cooperative</a:t>
            </a:r>
            <a:endParaRPr lang="en-US" dirty="0"/>
          </a:p>
        </p:txBody>
      </p:sp>
    </p:spTree>
    <p:extLst>
      <p:ext uri="{BB962C8B-B14F-4D97-AF65-F5344CB8AC3E}">
        <p14:creationId xmlns:p14="http://schemas.microsoft.com/office/powerpoint/2010/main" val="426930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8D6AD-445A-4AB5-A3D2-EFDA8FF68C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4F100F-122F-40F6-A6C1-DEABFF26E750}"/>
              </a:ext>
            </a:extLst>
          </p:cNvPr>
          <p:cNvSpPr>
            <a:spLocks noGrp="1"/>
          </p:cNvSpPr>
          <p:nvPr>
            <p:ph idx="1"/>
          </p:nvPr>
        </p:nvSpPr>
        <p:spPr/>
        <p:txBody>
          <a:bodyPr>
            <a:normAutofit fontScale="85000" lnSpcReduction="10000"/>
          </a:bodyPr>
          <a:lstStyle/>
          <a:p>
            <a:pPr lvl="0">
              <a:lnSpc>
                <a:spcPct val="150000"/>
              </a:lnSpc>
            </a:pPr>
            <a:r>
              <a:rPr lang="en-US" dirty="0"/>
              <a:t>Providing a login form that allows the Administrator, Sub Administrator and Driver/Members are for viewing of their Data Information.</a:t>
            </a:r>
          </a:p>
          <a:p>
            <a:pPr lvl="0">
              <a:lnSpc>
                <a:spcPct val="150000"/>
              </a:lnSpc>
            </a:pPr>
            <a:r>
              <a:rPr lang="en-US" dirty="0"/>
              <a:t>Allowing the Administrator to keep track of the members coop     standing, records</a:t>
            </a:r>
            <a:r>
              <a:rPr lang="en-US" dirty="0" smtClean="0"/>
              <a:t>, </a:t>
            </a:r>
            <a:r>
              <a:rPr lang="en-US" dirty="0"/>
              <a:t>Loan and monthly dues.</a:t>
            </a:r>
          </a:p>
          <a:p>
            <a:pPr lvl="0">
              <a:lnSpc>
                <a:spcPct val="150000"/>
              </a:lnSpc>
            </a:pPr>
            <a:r>
              <a:rPr lang="en-US" dirty="0"/>
              <a:t>Providing the Sub Administrator with generated reports for reporting to the Administrator. The reports that are produced can be printed.</a:t>
            </a:r>
          </a:p>
        </p:txBody>
      </p:sp>
    </p:spTree>
    <p:extLst>
      <p:ext uri="{BB962C8B-B14F-4D97-AF65-F5344CB8AC3E}">
        <p14:creationId xmlns:p14="http://schemas.microsoft.com/office/powerpoint/2010/main" val="2945295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373E-4AAD-4263-9424-AB411DDBBB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FAEAC9-E6FB-4D5A-ADA1-B02C449D0BA1}"/>
              </a:ext>
            </a:extLst>
          </p:cNvPr>
          <p:cNvSpPr>
            <a:spLocks noGrp="1"/>
          </p:cNvSpPr>
          <p:nvPr>
            <p:ph idx="1"/>
          </p:nvPr>
        </p:nvSpPr>
        <p:spPr/>
        <p:txBody>
          <a:bodyPr>
            <a:normAutofit fontScale="85000" lnSpcReduction="10000"/>
          </a:bodyPr>
          <a:lstStyle/>
          <a:p>
            <a:pPr lvl="0">
              <a:lnSpc>
                <a:spcPct val="150000"/>
              </a:lnSpc>
            </a:pPr>
            <a:r>
              <a:rPr lang="en-PH" dirty="0"/>
              <a:t>Convert and digitize any written records and information about Cooperative Members. </a:t>
            </a:r>
            <a:endParaRPr lang="en-PH" dirty="0" smtClean="0"/>
          </a:p>
          <a:p>
            <a:pPr lvl="0">
              <a:lnSpc>
                <a:spcPct val="150000"/>
              </a:lnSpc>
            </a:pPr>
            <a:r>
              <a:rPr lang="en-PH" dirty="0"/>
              <a:t>Improving the security of data and </a:t>
            </a:r>
            <a:r>
              <a:rPr lang="en-PH" dirty="0" smtClean="0"/>
              <a:t>information</a:t>
            </a:r>
          </a:p>
          <a:p>
            <a:pPr lvl="0">
              <a:lnSpc>
                <a:spcPct val="150000"/>
              </a:lnSpc>
            </a:pPr>
            <a:r>
              <a:rPr lang="en-PH" dirty="0"/>
              <a:t>Developing a print function that will improve the availability of data and information of loan </a:t>
            </a:r>
            <a:r>
              <a:rPr lang="en-PH" dirty="0" smtClean="0"/>
              <a:t>transaction</a:t>
            </a:r>
          </a:p>
          <a:p>
            <a:pPr lvl="0">
              <a:lnSpc>
                <a:spcPct val="150000"/>
              </a:lnSpc>
            </a:pPr>
            <a:r>
              <a:rPr lang="en-PH" dirty="0"/>
              <a:t>Increasing the work efficiency of the staff by reducing their burden in monitoring and tracking of data </a:t>
            </a:r>
            <a:r>
              <a:rPr lang="en-PH" dirty="0" smtClean="0"/>
              <a:t>records.</a:t>
            </a:r>
            <a:endParaRPr lang="en-US" dirty="0"/>
          </a:p>
        </p:txBody>
      </p:sp>
    </p:spTree>
    <p:extLst>
      <p:ext uri="{BB962C8B-B14F-4D97-AF65-F5344CB8AC3E}">
        <p14:creationId xmlns:p14="http://schemas.microsoft.com/office/powerpoint/2010/main" val="3896622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227025"/>
            <a:ext cx="11480800" cy="1036319"/>
          </a:xfrm>
        </p:spPr>
        <p:txBody>
          <a:bodyPr>
            <a:normAutofit/>
          </a:bodyPr>
          <a:lstStyle/>
          <a:p>
            <a:r>
              <a:rPr lang="en-US" sz="4000" dirty="0">
                <a:latin typeface="Arial" panose="020B0604020202020204" pitchFamily="34" charset="0"/>
                <a:cs typeface="Arial" panose="020B0604020202020204" pitchFamily="34" charset="0"/>
              </a:rPr>
              <a:t>Related System</a:t>
            </a:r>
          </a:p>
        </p:txBody>
      </p:sp>
      <p:sp>
        <p:nvSpPr>
          <p:cNvPr id="5" name="TextBox 4">
            <a:extLst>
              <a:ext uri="{FF2B5EF4-FFF2-40B4-BE49-F238E27FC236}">
                <a16:creationId xmlns:a16="http://schemas.microsoft.com/office/drawing/2014/main" id="{514914C0-5817-0897-03DA-D523619D6B58}"/>
              </a:ext>
            </a:extLst>
          </p:cNvPr>
          <p:cNvSpPr txBox="1"/>
          <p:nvPr/>
        </p:nvSpPr>
        <p:spPr>
          <a:xfrm>
            <a:off x="3092609" y="5993027"/>
            <a:ext cx="6027101" cy="369332"/>
          </a:xfrm>
          <a:prstGeom prst="rect">
            <a:avLst/>
          </a:prstGeom>
          <a:noFill/>
        </p:spPr>
        <p:txBody>
          <a:bodyPr wrap="square" rtlCol="0">
            <a:spAutoFit/>
          </a:bodyPr>
          <a:lstStyle/>
          <a:p>
            <a:pPr algn="ctr"/>
            <a:r>
              <a:rPr lang="en-US" b="1" dirty="0"/>
              <a:t>Student Offense Management System Capstone Project </a:t>
            </a:r>
            <a:endParaRPr lang="en-US" dirty="0"/>
          </a:p>
        </p:txBody>
      </p:sp>
      <p:pic>
        <p:nvPicPr>
          <p:cNvPr id="7" name="Picture 6">
            <a:extLst>
              <a:ext uri="{FF2B5EF4-FFF2-40B4-BE49-F238E27FC236}">
                <a16:creationId xmlns:a16="http://schemas.microsoft.com/office/drawing/2014/main" id="{231C57CD-2E10-4A43-A6E7-8CA336F7A58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532239" y="1754658"/>
            <a:ext cx="8637372" cy="4238369"/>
          </a:xfrm>
          <a:prstGeom prst="rect">
            <a:avLst/>
          </a:prstGeom>
        </p:spPr>
      </p:pic>
    </p:spTree>
    <p:extLst>
      <p:ext uri="{BB962C8B-B14F-4D97-AF65-F5344CB8AC3E}">
        <p14:creationId xmlns:p14="http://schemas.microsoft.com/office/powerpoint/2010/main" val="3045440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87291" y="1504336"/>
            <a:ext cx="8290560" cy="2374490"/>
          </a:xfrm>
        </p:spPr>
        <p:txBody>
          <a:bodyPr/>
          <a:lstStyle/>
          <a:p>
            <a:r>
              <a:rPr lang="en-US" b="1" dirty="0">
                <a:latin typeface="Arial" panose="020B0604020202020204" pitchFamily="34" charset="0"/>
                <a:cs typeface="Arial" panose="020B0604020202020204" pitchFamily="34" charset="0"/>
              </a:rPr>
              <a:t>Diagrams</a:t>
            </a:r>
          </a:p>
        </p:txBody>
      </p:sp>
    </p:spTree>
    <p:extLst>
      <p:ext uri="{BB962C8B-B14F-4D97-AF65-F5344CB8AC3E}">
        <p14:creationId xmlns:p14="http://schemas.microsoft.com/office/powerpoint/2010/main" val="47944362"/>
      </p:ext>
    </p:extLst>
  </p:cSld>
  <p:clrMapOvr>
    <a:masterClrMapping/>
  </p:clrMapOvr>
</p:sld>
</file>

<file path=ppt/theme/theme1.xml><?xml version="1.0" encoding="utf-8"?>
<a:theme xmlns:a="http://schemas.openxmlformats.org/drawingml/2006/main" name="CCST Presentation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CST Presentation Theme" id="{B9D20E48-FAFA-4CB2-8E35-778ADA2A8ACC}" vid="{F73B1700-9A73-4B4E-9918-12CD4CB8DB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3142</TotalTime>
  <Words>708</Words>
  <Application>Microsoft Office PowerPoint</Application>
  <PresentationFormat>Widescreen</PresentationFormat>
  <Paragraphs>87</Paragraphs>
  <Slides>21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Aharoni</vt:lpstr>
      <vt:lpstr>Arial</vt:lpstr>
      <vt:lpstr>Calibri</vt:lpstr>
      <vt:lpstr>Calibri Light</vt:lpstr>
      <vt:lpstr>Cambria</vt:lpstr>
      <vt:lpstr>DejaVu Sans</vt:lpstr>
      <vt:lpstr>Gilroy-Bold</vt:lpstr>
      <vt:lpstr>Gilroy-ExtraBold</vt:lpstr>
      <vt:lpstr>Gilroy-Regular</vt:lpstr>
      <vt:lpstr>Gilroy-SemiBold</vt:lpstr>
      <vt:lpstr>CCST Presentation Theme</vt:lpstr>
      <vt:lpstr>PowerPoint Presentation</vt:lpstr>
      <vt:lpstr>Project Title </vt:lpstr>
      <vt:lpstr>Introduction</vt:lpstr>
      <vt:lpstr>Background of the Study</vt:lpstr>
      <vt:lpstr>SPECIFIC OBJECTIVES:</vt:lpstr>
      <vt:lpstr>PowerPoint Presentation</vt:lpstr>
      <vt:lpstr>PowerPoint Presentation</vt:lpstr>
      <vt:lpstr>Related System</vt:lpstr>
      <vt:lpstr>Diagrams</vt:lpstr>
      <vt:lpstr>Current Technical Situation</vt:lpstr>
      <vt:lpstr>New Technical Situation</vt:lpstr>
      <vt:lpstr>Conceptual Framework</vt:lpstr>
      <vt:lpstr>Flowchart</vt:lpstr>
      <vt:lpstr>PowerPoint Presentation</vt:lpstr>
      <vt:lpstr>PowerPoint Presentation</vt:lpstr>
      <vt:lpstr>Data Flow Diagram</vt:lpstr>
      <vt:lpstr>PowerPoint Presentation</vt:lpstr>
      <vt:lpstr>PowerPoint Presentation</vt:lpstr>
      <vt:lpstr>Overall Evaluation</vt:lpstr>
      <vt:lpstr>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Medel Valencia</dc:creator>
  <cp:lastModifiedBy>LEGION</cp:lastModifiedBy>
  <cp:revision>153</cp:revision>
  <dcterms:created xsi:type="dcterms:W3CDTF">2021-03-09T10:41:46Z</dcterms:created>
  <dcterms:modified xsi:type="dcterms:W3CDTF">2023-01-23T01:08:06Z</dcterms:modified>
</cp:coreProperties>
</file>